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4"/>
  </p:notesMasterIdLst>
  <p:sldIdLst>
    <p:sldId id="261" r:id="rId2"/>
    <p:sldId id="256" r:id="rId3"/>
    <p:sldId id="278" r:id="rId4"/>
    <p:sldId id="283" r:id="rId5"/>
    <p:sldId id="284" r:id="rId6"/>
    <p:sldId id="285" r:id="rId7"/>
    <p:sldId id="286" r:id="rId8"/>
    <p:sldId id="287" r:id="rId9"/>
    <p:sldId id="279" r:id="rId10"/>
    <p:sldId id="281" r:id="rId11"/>
    <p:sldId id="282" r:id="rId12"/>
    <p:sldId id="275" r:id="rId13"/>
  </p:sldIdLst>
  <p:sldSz cx="12192000" cy="6858000"/>
  <p:notesSz cx="6858000" cy="9144000"/>
  <p:embeddedFontLst>
    <p:embeddedFont>
      <p:font typeface="Figtree" pitchFamily="2" charset="0"/>
      <p:regular r:id="rId15"/>
      <p:bold r:id="rId16"/>
      <p:italic r:id="rId17"/>
      <p:boldItalic r:id="rId18"/>
    </p:embeddedFont>
    <p:embeddedFont>
      <p:font typeface="Figtree Medium" pitchFamily="2" charset="0"/>
      <p:regular r:id="rId19"/>
      <p:italic r:id="rId20"/>
    </p:embeddedFont>
    <p:embeddedFont>
      <p:font typeface="Figtree SemiBold" pitchFamily="2" charset="0"/>
      <p:regular r:id="rId21"/>
      <p:bold r:id="rId22"/>
      <p:italic r:id="rId23"/>
      <p:boldItalic r:id="rId24"/>
    </p:embeddedFont>
  </p:embeddedFontLst>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61E64417-DCEB-49F4-8120-E33AC3424649}">
          <p14:sldIdLst>
            <p14:sldId id="261"/>
            <p14:sldId id="256"/>
            <p14:sldId id="278"/>
            <p14:sldId id="283"/>
            <p14:sldId id="284"/>
            <p14:sldId id="285"/>
            <p14:sldId id="286"/>
            <p14:sldId id="287"/>
            <p14:sldId id="279"/>
            <p14:sldId id="281"/>
            <p14:sldId id="282"/>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a:srgbClr val="998381"/>
    <a:srgbClr val="FCFCD0"/>
    <a:srgbClr val="FFFFFF"/>
    <a:srgbClr val="EDF1F4"/>
    <a:srgbClr val="DDECD7"/>
    <a:srgbClr val="8EE1A9"/>
    <a:srgbClr val="00B561"/>
    <a:srgbClr val="007633"/>
    <a:srgbClr val="CAD8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F0DE7E-F8F9-039E-7AD3-5C25E537EEAD}" v="144" dt="2026-05-28T08:48:41.456"/>
    <p1510:client id="{7F5BECA7-5708-C3AD-A500-EE27EB863EED}" v="1" dt="2026-05-28T08:31:35.636"/>
    <p1510:client id="{9301A08D-1D42-8D3A-EF05-9310AE0E58C9}" v="35" dt="2026-05-27T15:22:51.580"/>
    <p1510:client id="{CC2D0085-A713-4B59-9837-268C93A2FC6B}" v="170" dt="2026-05-28T08:45:01.2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811" autoAdjust="0"/>
  </p:normalViewPr>
  <p:slideViewPr>
    <p:cSldViewPr snapToGrid="0">
      <p:cViewPr varScale="1">
        <p:scale>
          <a:sx n="59" d="100"/>
          <a:sy n="59" d="100"/>
        </p:scale>
        <p:origin x="42"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vana.martic" userId="S::jovana.martic_ki.se#ext#@kth.onmicrosoft.com::83032813-37e2-4ef7-85b6-932b4d6c4895" providerId="AD" clId="Web-{93FCABAC-1F78-C426-3412-65C691773422}"/>
    <pc:docChg chg="modSld">
      <pc:chgData name="jovana.martic" userId="S::jovana.martic_ki.se#ext#@kth.onmicrosoft.com::83032813-37e2-4ef7-85b6-932b4d6c4895" providerId="AD" clId="Web-{93FCABAC-1F78-C426-3412-65C691773422}" dt="2026-05-20T10:42:33.963" v="25"/>
      <pc:docMkLst>
        <pc:docMk/>
      </pc:docMkLst>
    </pc:docChg>
  </pc:docChgLst>
  <pc:docChgLst>
    <pc:chgData name="moa.trygg" userId="S::moa.trygg_umu.se#ext#@kth.onmicrosoft.com::25451e74-4ba1-416d-9f85-f75e2f0d0316" providerId="AD" clId="Web-{36F82829-D9EB-3BB3-2E79-D1AF4D9909E6}"/>
    <pc:docChg chg="modSld">
      <pc:chgData name="moa.trygg" userId="S::moa.trygg_umu.se#ext#@kth.onmicrosoft.com::25451e74-4ba1-416d-9f85-f75e2f0d0316" providerId="AD" clId="Web-{36F82829-D9EB-3BB3-2E79-D1AF4D9909E6}" dt="2026-05-18T11:52:19.977" v="322" actId="1076"/>
      <pc:docMkLst>
        <pc:docMk/>
      </pc:docMkLst>
    </pc:docChg>
  </pc:docChgLst>
  <pc:docChgLst>
    <pc:chgData name="jovana.martic" userId="S::jovana.martic_ki.se#ext#@kth.onmicrosoft.com::83032813-37e2-4ef7-85b6-932b4d6c4895" providerId="AD" clId="Web-{E20BBAD1-071D-5DCD-D3AD-381503878B8B}"/>
    <pc:docChg chg="addSld modSld">
      <pc:chgData name="jovana.martic" userId="S::jovana.martic_ki.se#ext#@kth.onmicrosoft.com::83032813-37e2-4ef7-85b6-932b4d6c4895" providerId="AD" clId="Web-{E20BBAD1-071D-5DCD-D3AD-381503878B8B}" dt="2026-05-19T08:26:19.138" v="108" actId="20577"/>
      <pc:docMkLst>
        <pc:docMk/>
      </pc:docMkLst>
    </pc:docChg>
  </pc:docChgLst>
  <pc:docChgLst>
    <pc:chgData name="Elin Stender" userId="S::emste@ug.kth.se::13254fe8-d1e6-4010-b7a4-d492856f9643" providerId="AD" clId="Web-{7F5BECA7-5708-C3AD-A500-EE27EB863EED}"/>
    <pc:docChg chg="modSld">
      <pc:chgData name="Elin Stender" userId="S::emste@ug.kth.se::13254fe8-d1e6-4010-b7a4-d492856f9643" providerId="AD" clId="Web-{7F5BECA7-5708-C3AD-A500-EE27EB863EED}" dt="2026-05-28T08:31:35.636" v="9"/>
      <pc:docMkLst>
        <pc:docMk/>
      </pc:docMkLst>
      <pc:sldChg chg="delSp modSp">
        <pc:chgData name="Elin Stender" userId="S::emste@ug.kth.se::13254fe8-d1e6-4010-b7a4-d492856f9643" providerId="AD" clId="Web-{7F5BECA7-5708-C3AD-A500-EE27EB863EED}" dt="2026-05-28T08:31:35.636" v="9"/>
        <pc:sldMkLst>
          <pc:docMk/>
          <pc:sldMk cId="926695030" sldId="261"/>
        </pc:sldMkLst>
        <pc:graphicFrameChg chg="del mod">
          <ac:chgData name="Elin Stender" userId="S::emste@ug.kth.se::13254fe8-d1e6-4010-b7a4-d492856f9643" providerId="AD" clId="Web-{7F5BECA7-5708-C3AD-A500-EE27EB863EED}" dt="2026-05-28T08:31:35.636" v="9"/>
          <ac:graphicFrameMkLst>
            <pc:docMk/>
            <pc:sldMk cId="926695030" sldId="261"/>
            <ac:graphicFrameMk id="3" creationId="{BDD849CF-00A9-E018-5367-0F611FD23FF5}"/>
          </ac:graphicFrameMkLst>
        </pc:graphicFrameChg>
      </pc:sldChg>
    </pc:docChg>
  </pc:docChgLst>
  <pc:docChgLst>
    <pc:chgData name="Elin Stender" userId="S::emste@ug.kth.se::13254fe8-d1e6-4010-b7a4-d492856f9643" providerId="AD" clId="Web-{67F6EFEE-CE97-B961-3446-38BE87AA9FBC}"/>
    <pc:docChg chg="addSld delSld modSld sldOrd">
      <pc:chgData name="Elin Stender" userId="S::emste@ug.kth.se::13254fe8-d1e6-4010-b7a4-d492856f9643" providerId="AD" clId="Web-{67F6EFEE-CE97-B961-3446-38BE87AA9FBC}" dt="2026-04-28T12:53:28.608" v="77"/>
      <pc:docMkLst>
        <pc:docMk/>
      </pc:docMkLst>
    </pc:docChg>
  </pc:docChgLst>
  <pc:docChgLst>
    <pc:chgData name="moa.trygg" userId="S::moa.trygg_umu.se#ext#@kth.onmicrosoft.com::25451e74-4ba1-416d-9f85-f75e2f0d0316" providerId="AD" clId="Web-{9292DA8D-74EB-029F-207A-8E96235C1617}"/>
    <pc:docChg chg="modSld">
      <pc:chgData name="moa.trygg" userId="S::moa.trygg_umu.se#ext#@kth.onmicrosoft.com::25451e74-4ba1-416d-9f85-f75e2f0d0316" providerId="AD" clId="Web-{9292DA8D-74EB-029F-207A-8E96235C1617}" dt="2026-05-20T09:24:43.248" v="8" actId="20577"/>
      <pc:docMkLst>
        <pc:docMk/>
      </pc:docMkLst>
      <pc:sldChg chg="modSp">
        <pc:chgData name="moa.trygg" userId="S::moa.trygg_umu.se#ext#@kth.onmicrosoft.com::25451e74-4ba1-416d-9f85-f75e2f0d0316" providerId="AD" clId="Web-{9292DA8D-74EB-029F-207A-8E96235C1617}" dt="2026-05-20T09:24:17.639" v="6" actId="20577"/>
        <pc:sldMkLst>
          <pc:docMk/>
          <pc:sldMk cId="1940695533" sldId="256"/>
        </pc:sldMkLst>
        <pc:spChg chg="mod">
          <ac:chgData name="moa.trygg" userId="S::moa.trygg_umu.se#ext#@kth.onmicrosoft.com::25451e74-4ba1-416d-9f85-f75e2f0d0316" providerId="AD" clId="Web-{9292DA8D-74EB-029F-207A-8E96235C1617}" dt="2026-05-20T09:24:17.639" v="6" actId="20577"/>
          <ac:spMkLst>
            <pc:docMk/>
            <pc:sldMk cId="1940695533" sldId="256"/>
            <ac:spMk id="5" creationId="{21C1882B-1BE9-33A8-F674-AFA81AA74182}"/>
          </ac:spMkLst>
        </pc:spChg>
      </pc:sldChg>
      <pc:sldChg chg="modSp">
        <pc:chgData name="moa.trygg" userId="S::moa.trygg_umu.se#ext#@kth.onmicrosoft.com::25451e74-4ba1-416d-9f85-f75e2f0d0316" providerId="AD" clId="Web-{9292DA8D-74EB-029F-207A-8E96235C1617}" dt="2026-05-20T09:24:43.248" v="8" actId="20577"/>
        <pc:sldMkLst>
          <pc:docMk/>
          <pc:sldMk cId="926695030" sldId="261"/>
        </pc:sldMkLst>
      </pc:sldChg>
    </pc:docChg>
  </pc:docChgLst>
  <pc:docChgLst>
    <pc:chgData name="Elin Stender" userId="13254fe8-d1e6-4010-b7a4-d492856f9643" providerId="ADAL" clId="{66A0E2B5-26A3-4BB1-9529-0679A67B7102}"/>
    <pc:docChg chg="custSel modSld">
      <pc:chgData name="Elin Stender" userId="13254fe8-d1e6-4010-b7a4-d492856f9643" providerId="ADAL" clId="{66A0E2B5-26A3-4BB1-9529-0679A67B7102}" dt="2026-05-28T13:45:46.873" v="303" actId="20577"/>
      <pc:docMkLst>
        <pc:docMk/>
      </pc:docMkLst>
      <pc:sldChg chg="modSp mod">
        <pc:chgData name="Elin Stender" userId="13254fe8-d1e6-4010-b7a4-d492856f9643" providerId="ADAL" clId="{66A0E2B5-26A3-4BB1-9529-0679A67B7102}" dt="2026-05-28T08:42:53.002" v="0" actId="20577"/>
        <pc:sldMkLst>
          <pc:docMk/>
          <pc:sldMk cId="450575037" sldId="278"/>
        </pc:sldMkLst>
        <pc:spChg chg="mod">
          <ac:chgData name="Elin Stender" userId="13254fe8-d1e6-4010-b7a4-d492856f9643" providerId="ADAL" clId="{66A0E2B5-26A3-4BB1-9529-0679A67B7102}" dt="2026-05-28T08:42:53.002" v="0" actId="20577"/>
          <ac:spMkLst>
            <pc:docMk/>
            <pc:sldMk cId="450575037" sldId="278"/>
            <ac:spMk id="2" creationId="{2358ADC4-0232-B21F-A864-1AB85248CCC3}"/>
          </ac:spMkLst>
        </pc:spChg>
      </pc:sldChg>
      <pc:sldChg chg="modSp modAnim modNotesTx">
        <pc:chgData name="Elin Stender" userId="13254fe8-d1e6-4010-b7a4-d492856f9643" providerId="ADAL" clId="{66A0E2B5-26A3-4BB1-9529-0679A67B7102}" dt="2026-05-28T13:45:46.873" v="303" actId="20577"/>
        <pc:sldMkLst>
          <pc:docMk/>
          <pc:sldMk cId="816685850" sldId="283"/>
        </pc:sldMkLst>
        <pc:spChg chg="mod">
          <ac:chgData name="Elin Stender" userId="13254fe8-d1e6-4010-b7a4-d492856f9643" providerId="ADAL" clId="{66A0E2B5-26A3-4BB1-9529-0679A67B7102}" dt="2026-05-28T08:43:12.989" v="30" actId="20577"/>
          <ac:spMkLst>
            <pc:docMk/>
            <pc:sldMk cId="816685850" sldId="283"/>
            <ac:spMk id="3" creationId="{F76B18AC-5499-0CEF-176F-9FCDC6F396DF}"/>
          </ac:spMkLst>
        </pc:spChg>
      </pc:sldChg>
    </pc:docChg>
  </pc:docChgLst>
  <pc:docChgLst>
    <pc:chgData name="moa.trygg" userId="S::moa.trygg_umu.se#ext#@kth.onmicrosoft.com::25451e74-4ba1-416d-9f85-f75e2f0d0316" providerId="AD" clId="Web-{37F0DE7E-F8F9-039E-7AD3-5C25E537EEAD}"/>
    <pc:docChg chg="modSld">
      <pc:chgData name="moa.trygg" userId="S::moa.trygg_umu.se#ext#@kth.onmicrosoft.com::25451e74-4ba1-416d-9f85-f75e2f0d0316" providerId="AD" clId="Web-{37F0DE7E-F8F9-039E-7AD3-5C25E537EEAD}" dt="2026-05-28T08:48:41.456" v="143"/>
      <pc:docMkLst>
        <pc:docMk/>
      </pc:docMkLst>
      <pc:sldChg chg="delSp modSp">
        <pc:chgData name="moa.trygg" userId="S::moa.trygg_umu.se#ext#@kth.onmicrosoft.com::25451e74-4ba1-416d-9f85-f75e2f0d0316" providerId="AD" clId="Web-{37F0DE7E-F8F9-039E-7AD3-5C25E537EEAD}" dt="2026-05-28T08:46:04.472" v="19"/>
        <pc:sldMkLst>
          <pc:docMk/>
          <pc:sldMk cId="480096480" sldId="286"/>
        </pc:sldMkLst>
        <pc:spChg chg="mod ord">
          <ac:chgData name="moa.trygg" userId="S::moa.trygg_umu.se#ext#@kth.onmicrosoft.com::25451e74-4ba1-416d-9f85-f75e2f0d0316" providerId="AD" clId="Web-{37F0DE7E-F8F9-039E-7AD3-5C25E537EEAD}" dt="2026-05-28T08:46:04.472" v="19"/>
          <ac:spMkLst>
            <pc:docMk/>
            <pc:sldMk cId="480096480" sldId="286"/>
            <ac:spMk id="12" creationId="{95A67062-4349-D5F0-6AD5-852A7F150156}"/>
          </ac:spMkLst>
        </pc:spChg>
        <pc:spChg chg="del mod">
          <ac:chgData name="moa.trygg" userId="S::moa.trygg_umu.se#ext#@kth.onmicrosoft.com::25451e74-4ba1-416d-9f85-f75e2f0d0316" providerId="AD" clId="Web-{37F0DE7E-F8F9-039E-7AD3-5C25E537EEAD}" dt="2026-05-28T08:45:47.190" v="7"/>
          <ac:spMkLst>
            <pc:docMk/>
            <pc:sldMk cId="480096480" sldId="286"/>
            <ac:spMk id="15" creationId="{9328F597-282C-C9C2-3E87-B797FCCC5DD0}"/>
          </ac:spMkLst>
        </pc:spChg>
        <pc:spChg chg="mod">
          <ac:chgData name="moa.trygg" userId="S::moa.trygg_umu.se#ext#@kth.onmicrosoft.com::25451e74-4ba1-416d-9f85-f75e2f0d0316" providerId="AD" clId="Web-{37F0DE7E-F8F9-039E-7AD3-5C25E537EEAD}" dt="2026-05-28T08:45:37.456" v="4" actId="1076"/>
          <ac:spMkLst>
            <pc:docMk/>
            <pc:sldMk cId="480096480" sldId="286"/>
            <ac:spMk id="28" creationId="{EAEF04DB-183E-3CB5-E82E-3B443A874C2D}"/>
          </ac:spMkLst>
        </pc:spChg>
      </pc:sldChg>
      <pc:sldChg chg="addSp modSp">
        <pc:chgData name="moa.trygg" userId="S::moa.trygg_umu.se#ext#@kth.onmicrosoft.com::25451e74-4ba1-416d-9f85-f75e2f0d0316" providerId="AD" clId="Web-{37F0DE7E-F8F9-039E-7AD3-5C25E537EEAD}" dt="2026-05-28T08:48:41.456" v="143"/>
        <pc:sldMkLst>
          <pc:docMk/>
          <pc:sldMk cId="3918323808" sldId="287"/>
        </pc:sldMkLst>
        <pc:spChg chg="ord">
          <ac:chgData name="moa.trygg" userId="S::moa.trygg_umu.se#ext#@kth.onmicrosoft.com::25451e74-4ba1-416d-9f85-f75e2f0d0316" providerId="AD" clId="Web-{37F0DE7E-F8F9-039E-7AD3-5C25E537EEAD}" dt="2026-05-28T08:47:24.346" v="103"/>
          <ac:spMkLst>
            <pc:docMk/>
            <pc:sldMk cId="3918323808" sldId="287"/>
            <ac:spMk id="4" creationId="{297E79D9-39AC-5FE8-DB32-79476BDB7B33}"/>
          </ac:spMkLst>
        </pc:spChg>
        <pc:spChg chg="add mod">
          <ac:chgData name="moa.trygg" userId="S::moa.trygg_umu.se#ext#@kth.onmicrosoft.com::25451e74-4ba1-416d-9f85-f75e2f0d0316" providerId="AD" clId="Web-{37F0DE7E-F8F9-039E-7AD3-5C25E537EEAD}" dt="2026-05-28T08:46:31.612" v="24" actId="1076"/>
          <ac:spMkLst>
            <pc:docMk/>
            <pc:sldMk cId="3918323808" sldId="287"/>
            <ac:spMk id="12" creationId="{2A32080A-0701-02B9-F716-207533FA2CBA}"/>
          </ac:spMkLst>
        </pc:spChg>
        <pc:spChg chg="add mod">
          <ac:chgData name="moa.trygg" userId="S::moa.trygg_umu.se#ext#@kth.onmicrosoft.com::25451e74-4ba1-416d-9f85-f75e2f0d0316" providerId="AD" clId="Web-{37F0DE7E-F8F9-039E-7AD3-5C25E537EEAD}" dt="2026-05-28T08:46:26.300" v="22" actId="1076"/>
          <ac:spMkLst>
            <pc:docMk/>
            <pc:sldMk cId="3918323808" sldId="287"/>
            <ac:spMk id="15" creationId="{F095F471-93B4-BD5C-ABB9-CC2DE1D62ADA}"/>
          </ac:spMkLst>
        </pc:spChg>
        <pc:spChg chg="add mod">
          <ac:chgData name="moa.trygg" userId="S::moa.trygg_umu.se#ext#@kth.onmicrosoft.com::25451e74-4ba1-416d-9f85-f75e2f0d0316" providerId="AD" clId="Web-{37F0DE7E-F8F9-039E-7AD3-5C25E537EEAD}" dt="2026-05-28T08:46:40.690" v="27" actId="1076"/>
          <ac:spMkLst>
            <pc:docMk/>
            <pc:sldMk cId="3918323808" sldId="287"/>
            <ac:spMk id="17" creationId="{AF3D070C-7959-AF77-1E15-5D7F42F5ABB5}"/>
          </ac:spMkLst>
        </pc:spChg>
        <pc:spChg chg="ord">
          <ac:chgData name="moa.trygg" userId="S::moa.trygg_umu.se#ext#@kth.onmicrosoft.com::25451e74-4ba1-416d-9f85-f75e2f0d0316" providerId="AD" clId="Web-{37F0DE7E-F8F9-039E-7AD3-5C25E537EEAD}" dt="2026-05-28T08:47:37.096" v="108"/>
          <ac:spMkLst>
            <pc:docMk/>
            <pc:sldMk cId="3918323808" sldId="287"/>
            <ac:spMk id="18" creationId="{05628B0B-6F31-383B-70AA-5A159F4DD69C}"/>
          </ac:spMkLst>
        </pc:spChg>
        <pc:spChg chg="ord">
          <ac:chgData name="moa.trygg" userId="S::moa.trygg_umu.se#ext#@kth.onmicrosoft.com::25451e74-4ba1-416d-9f85-f75e2f0d0316" providerId="AD" clId="Web-{37F0DE7E-F8F9-039E-7AD3-5C25E537EEAD}" dt="2026-05-28T08:47:17.534" v="75"/>
          <ac:spMkLst>
            <pc:docMk/>
            <pc:sldMk cId="3918323808" sldId="287"/>
            <ac:spMk id="59" creationId="{D526685F-81A0-8332-EEFC-A41247C4624B}"/>
          </ac:spMkLst>
        </pc:spChg>
        <pc:spChg chg="mod ord modVis">
          <ac:chgData name="moa.trygg" userId="S::moa.trygg_umu.se#ext#@kth.onmicrosoft.com::25451e74-4ba1-416d-9f85-f75e2f0d0316" providerId="AD" clId="Web-{37F0DE7E-F8F9-039E-7AD3-5C25E537EEAD}" dt="2026-05-28T08:48:20.815" v="112"/>
          <ac:spMkLst>
            <pc:docMk/>
            <pc:sldMk cId="3918323808" sldId="287"/>
            <ac:spMk id="95" creationId="{40B30A57-5C5C-53E8-21CE-7EEFDB913727}"/>
          </ac:spMkLst>
        </pc:spChg>
        <pc:spChg chg="ord">
          <ac:chgData name="moa.trygg" userId="S::moa.trygg_umu.se#ext#@kth.onmicrosoft.com::25451e74-4ba1-416d-9f85-f75e2f0d0316" providerId="AD" clId="Web-{37F0DE7E-F8F9-039E-7AD3-5C25E537EEAD}" dt="2026-05-28T08:47:08.534" v="59"/>
          <ac:spMkLst>
            <pc:docMk/>
            <pc:sldMk cId="3918323808" sldId="287"/>
            <ac:spMk id="97" creationId="{6C4A8A4F-CCD4-089B-127B-A8C2CC90D091}"/>
          </ac:spMkLst>
        </pc:spChg>
        <pc:spChg chg="ord">
          <ac:chgData name="moa.trygg" userId="S::moa.trygg_umu.se#ext#@kth.onmicrosoft.com::25451e74-4ba1-416d-9f85-f75e2f0d0316" providerId="AD" clId="Web-{37F0DE7E-F8F9-039E-7AD3-5C25E537EEAD}" dt="2026-05-28T08:48:41.456" v="143"/>
          <ac:spMkLst>
            <pc:docMk/>
            <pc:sldMk cId="3918323808" sldId="287"/>
            <ac:spMk id="143" creationId="{19D7A1D9-E4CF-B6ED-5FD8-CCBD5984B824}"/>
          </ac:spMkLst>
        </pc:spChg>
        <pc:spChg chg="ord">
          <ac:chgData name="moa.trygg" userId="S::moa.trygg_umu.se#ext#@kth.onmicrosoft.com::25451e74-4ba1-416d-9f85-f75e2f0d0316" providerId="AD" clId="Web-{37F0DE7E-F8F9-039E-7AD3-5C25E537EEAD}" dt="2026-05-28T08:48:00.643" v="110"/>
          <ac:spMkLst>
            <pc:docMk/>
            <pc:sldMk cId="3918323808" sldId="287"/>
            <ac:spMk id="144" creationId="{23D0CD56-D206-E462-0EA2-51D35A407D79}"/>
          </ac:spMkLst>
        </pc:spChg>
        <pc:cxnChg chg="ord">
          <ac:chgData name="moa.trygg" userId="S::moa.trygg_umu.se#ext#@kth.onmicrosoft.com::25451e74-4ba1-416d-9f85-f75e2f0d0316" providerId="AD" clId="Web-{37F0DE7E-F8F9-039E-7AD3-5C25E537EEAD}" dt="2026-05-28T08:47:00.159" v="28"/>
          <ac:cxnSpMkLst>
            <pc:docMk/>
            <pc:sldMk cId="3918323808" sldId="287"/>
            <ac:cxnSpMk id="124" creationId="{CF00C9C6-A175-C818-1D4C-A4332170D224}"/>
          </ac:cxnSpMkLst>
        </pc:cxnChg>
        <pc:cxnChg chg="ord">
          <ac:chgData name="moa.trygg" userId="S::moa.trygg_umu.se#ext#@kth.onmicrosoft.com::25451e74-4ba1-416d-9f85-f75e2f0d0316" providerId="AD" clId="Web-{37F0DE7E-F8F9-039E-7AD3-5C25E537EEAD}" dt="2026-05-28T08:48:38.596" v="142"/>
          <ac:cxnSpMkLst>
            <pc:docMk/>
            <pc:sldMk cId="3918323808" sldId="287"/>
            <ac:cxnSpMk id="145" creationId="{C4F6130D-F268-5F21-9C36-DC4793EAE4DE}"/>
          </ac:cxnSpMkLst>
        </pc:cxnChg>
      </pc:sldChg>
    </pc:docChg>
  </pc:docChgLst>
  <pc:docChgLst>
    <pc:chgData name="Elin Stender" userId="S::emste@ug.kth.se::13254fe8-d1e6-4010-b7a4-d492856f9643" providerId="AD" clId="Web-{9301A08D-1D42-8D3A-EF05-9310AE0E58C9}"/>
    <pc:docChg chg="modSld">
      <pc:chgData name="Elin Stender" userId="S::emste@ug.kth.se::13254fe8-d1e6-4010-b7a4-d492856f9643" providerId="AD" clId="Web-{9301A08D-1D42-8D3A-EF05-9310AE0E58C9}" dt="2026-05-27T15:22:51.580" v="43" actId="20577"/>
      <pc:docMkLst>
        <pc:docMk/>
      </pc:docMkLst>
      <pc:sldChg chg="delSp modSp">
        <pc:chgData name="Elin Stender" userId="S::emste@ug.kth.se::13254fe8-d1e6-4010-b7a4-d492856f9643" providerId="AD" clId="Web-{9301A08D-1D42-8D3A-EF05-9310AE0E58C9}" dt="2026-05-27T12:57:17.344" v="19" actId="20577"/>
        <pc:sldMkLst>
          <pc:docMk/>
          <pc:sldMk cId="1940695533" sldId="256"/>
        </pc:sldMkLst>
        <pc:spChg chg="mod">
          <ac:chgData name="Elin Stender" userId="S::emste@ug.kth.se::13254fe8-d1e6-4010-b7a4-d492856f9643" providerId="AD" clId="Web-{9301A08D-1D42-8D3A-EF05-9310AE0E58C9}" dt="2026-05-27T12:56:53.047" v="9" actId="20577"/>
          <ac:spMkLst>
            <pc:docMk/>
            <pc:sldMk cId="1940695533" sldId="256"/>
            <ac:spMk id="4" creationId="{27E4EE69-4FE1-BF6D-B5B3-CBE17DF38BC9}"/>
          </ac:spMkLst>
        </pc:spChg>
        <pc:spChg chg="mod">
          <ac:chgData name="Elin Stender" userId="S::emste@ug.kth.se::13254fe8-d1e6-4010-b7a4-d492856f9643" providerId="AD" clId="Web-{9301A08D-1D42-8D3A-EF05-9310AE0E58C9}" dt="2026-05-27T12:57:17.344" v="19" actId="20577"/>
          <ac:spMkLst>
            <pc:docMk/>
            <pc:sldMk cId="1940695533" sldId="256"/>
            <ac:spMk id="5" creationId="{21C1882B-1BE9-33A8-F674-AFA81AA74182}"/>
          </ac:spMkLst>
        </pc:spChg>
        <pc:picChg chg="del mod">
          <ac:chgData name="Elin Stender" userId="S::emste@ug.kth.se::13254fe8-d1e6-4010-b7a4-d492856f9643" providerId="AD" clId="Web-{9301A08D-1D42-8D3A-EF05-9310AE0E58C9}" dt="2026-05-27T12:57:00.938" v="11"/>
          <ac:picMkLst>
            <pc:docMk/>
            <pc:sldMk cId="1940695533" sldId="256"/>
            <ac:picMk id="2" creationId="{5D73D5F6-8C8A-35ED-2EDA-95EE90F73306}"/>
          </ac:picMkLst>
        </pc:picChg>
      </pc:sldChg>
      <pc:sldChg chg="modSp">
        <pc:chgData name="Elin Stender" userId="S::emste@ug.kth.se::13254fe8-d1e6-4010-b7a4-d492856f9643" providerId="AD" clId="Web-{9301A08D-1D42-8D3A-EF05-9310AE0E58C9}" dt="2026-05-27T15:22:51.580" v="43" actId="20577"/>
        <pc:sldMkLst>
          <pc:docMk/>
          <pc:sldMk cId="3526985277" sldId="281"/>
        </pc:sldMkLst>
        <pc:spChg chg="mod">
          <ac:chgData name="Elin Stender" userId="S::emste@ug.kth.se::13254fe8-d1e6-4010-b7a4-d492856f9643" providerId="AD" clId="Web-{9301A08D-1D42-8D3A-EF05-9310AE0E58C9}" dt="2026-05-27T15:22:51.580" v="43" actId="20577"/>
          <ac:spMkLst>
            <pc:docMk/>
            <pc:sldMk cId="3526985277" sldId="281"/>
            <ac:spMk id="3" creationId="{1604BEDF-B214-3DF6-328B-EAEE302D859A}"/>
          </ac:spMkLst>
        </pc:spChg>
      </pc:sldChg>
      <pc:sldChg chg="modNotes">
        <pc:chgData name="Elin Stender" userId="S::emste@ug.kth.se::13254fe8-d1e6-4010-b7a4-d492856f9643" providerId="AD" clId="Web-{9301A08D-1D42-8D3A-EF05-9310AE0E58C9}" dt="2026-05-27T15:22:29.611" v="28"/>
        <pc:sldMkLst>
          <pc:docMk/>
          <pc:sldMk cId="816685850" sldId="283"/>
        </pc:sldMkLst>
      </pc:sldChg>
    </pc:docChg>
  </pc:docChgLst>
  <pc:docChgLst>
    <pc:chgData name="moa.trygg" userId="S::moa.trygg_umu.se#ext#@kth.onmicrosoft.com::25451e74-4ba1-416d-9f85-f75e2f0d0316" providerId="AD" clId="Web-{31C87236-AE6E-5995-6CD3-B5E33466F9DB}"/>
    <pc:docChg chg="addSld delSld modSld sldOrd">
      <pc:chgData name="moa.trygg" userId="S::moa.trygg_umu.se#ext#@kth.onmicrosoft.com::25451e74-4ba1-416d-9f85-f75e2f0d0316" providerId="AD" clId="Web-{31C87236-AE6E-5995-6CD3-B5E33466F9DB}" dt="2026-05-22T08:30:22.558" v="461" actId="20577"/>
      <pc:docMkLst>
        <pc:docMk/>
      </pc:docMkLst>
      <pc:sldChg chg="addSp delSp modSp add ord replId delAnim">
        <pc:chgData name="moa.trygg" userId="S::moa.trygg_umu.se#ext#@kth.onmicrosoft.com::25451e74-4ba1-416d-9f85-f75e2f0d0316" providerId="AD" clId="Web-{31C87236-AE6E-5995-6CD3-B5E33466F9DB}" dt="2026-05-22T08:24:21.449" v="240" actId="1076"/>
        <pc:sldMkLst>
          <pc:docMk/>
          <pc:sldMk cId="1960184145" sldId="284"/>
        </pc:sldMkLst>
        <pc:spChg chg="mod">
          <ac:chgData name="moa.trygg" userId="S::moa.trygg_umu.se#ext#@kth.onmicrosoft.com::25451e74-4ba1-416d-9f85-f75e2f0d0316" providerId="AD" clId="Web-{31C87236-AE6E-5995-6CD3-B5E33466F9DB}" dt="2026-05-22T06:43:22.644" v="87" actId="20577"/>
          <ac:spMkLst>
            <pc:docMk/>
            <pc:sldMk cId="1960184145" sldId="284"/>
            <ac:spMk id="2" creationId="{DE7CF3EA-A114-754F-E675-206A5DE6634E}"/>
          </ac:spMkLst>
        </pc:spChg>
        <pc:spChg chg="mod modVis">
          <ac:chgData name="moa.trygg" userId="S::moa.trygg_umu.se#ext#@kth.onmicrosoft.com::25451e74-4ba1-416d-9f85-f75e2f0d0316" providerId="AD" clId="Web-{31C87236-AE6E-5995-6CD3-B5E33466F9DB}" dt="2026-05-22T08:24:11.402" v="235"/>
          <ac:spMkLst>
            <pc:docMk/>
            <pc:sldMk cId="1960184145" sldId="284"/>
            <ac:spMk id="4" creationId="{CEBF442C-AB46-7AE4-F2DB-64B6E52EE352}"/>
          </ac:spMkLst>
        </pc:spChg>
        <pc:spChg chg="mod modVis">
          <ac:chgData name="moa.trygg" userId="S::moa.trygg_umu.se#ext#@kth.onmicrosoft.com::25451e74-4ba1-416d-9f85-f75e2f0d0316" providerId="AD" clId="Web-{31C87236-AE6E-5995-6CD3-B5E33466F9DB}" dt="2026-05-22T08:24:10.042" v="233"/>
          <ac:spMkLst>
            <pc:docMk/>
            <pc:sldMk cId="1960184145" sldId="284"/>
            <ac:spMk id="5" creationId="{AEC1F617-5372-50AF-30A7-60BCF034B574}"/>
          </ac:spMkLst>
        </pc:spChg>
        <pc:spChg chg="mod modVis">
          <ac:chgData name="moa.trygg" userId="S::moa.trygg_umu.se#ext#@kth.onmicrosoft.com::25451e74-4ba1-416d-9f85-f75e2f0d0316" providerId="AD" clId="Web-{31C87236-AE6E-5995-6CD3-B5E33466F9DB}" dt="2026-05-22T08:24:04.886" v="227"/>
          <ac:spMkLst>
            <pc:docMk/>
            <pc:sldMk cId="1960184145" sldId="284"/>
            <ac:spMk id="18" creationId="{E55F48E6-1CFD-334F-11B9-758D693EA79E}"/>
          </ac:spMkLst>
        </pc:spChg>
        <pc:spChg chg="mod modVis">
          <ac:chgData name="moa.trygg" userId="S::moa.trygg_umu.se#ext#@kth.onmicrosoft.com::25451e74-4ba1-416d-9f85-f75e2f0d0316" providerId="AD" clId="Web-{31C87236-AE6E-5995-6CD3-B5E33466F9DB}" dt="2026-05-22T08:24:08.370" v="231"/>
          <ac:spMkLst>
            <pc:docMk/>
            <pc:sldMk cId="1960184145" sldId="284"/>
            <ac:spMk id="28" creationId="{2B88978E-3290-D56A-6322-A4F4F4F8334D}"/>
          </ac:spMkLst>
        </pc:spChg>
        <pc:grpChg chg="add del mod">
          <ac:chgData name="moa.trygg" userId="S::moa.trygg_umu.se#ext#@kth.onmicrosoft.com::25451e74-4ba1-416d-9f85-f75e2f0d0316" providerId="AD" clId="Web-{31C87236-AE6E-5995-6CD3-B5E33466F9DB}" dt="2026-05-22T08:24:21.449" v="240" actId="1076"/>
          <ac:grpSpMkLst>
            <pc:docMk/>
            <pc:sldMk cId="1960184145" sldId="284"/>
            <ac:grpSpMk id="148" creationId="{757E1027-49B3-C5F7-4541-6591E5E6D9F2}"/>
          </ac:grpSpMkLst>
        </pc:grpChg>
      </pc:sldChg>
      <pc:sldChg chg="addSp delSp modSp add ord replId modTransition addAnim delAnim">
        <pc:chgData name="moa.trygg" userId="S::moa.trygg_umu.se#ext#@kth.onmicrosoft.com::25451e74-4ba1-416d-9f85-f75e2f0d0316" providerId="AD" clId="Web-{31C87236-AE6E-5995-6CD3-B5E33466F9DB}" dt="2026-05-22T08:30:22.558" v="461" actId="20577"/>
        <pc:sldMkLst>
          <pc:docMk/>
          <pc:sldMk cId="1008195309" sldId="285"/>
        </pc:sldMkLst>
        <pc:spChg chg="mod modVis">
          <ac:chgData name="moa.trygg" userId="S::moa.trygg_umu.se#ext#@kth.onmicrosoft.com::25451e74-4ba1-416d-9f85-f75e2f0d0316" providerId="AD" clId="Web-{31C87236-AE6E-5995-6CD3-B5E33466F9DB}" dt="2026-05-22T08:23:00.589" v="187"/>
          <ac:spMkLst>
            <pc:docMk/>
            <pc:sldMk cId="1008195309" sldId="285"/>
            <ac:spMk id="2" creationId="{5E835A7C-6D61-176E-E3C9-E4FE49FC7772}"/>
          </ac:spMkLst>
        </pc:spChg>
        <pc:spChg chg="topLvl">
          <ac:chgData name="moa.trygg" userId="S::moa.trygg_umu.se#ext#@kth.onmicrosoft.com::25451e74-4ba1-416d-9f85-f75e2f0d0316" providerId="AD" clId="Web-{31C87236-AE6E-5995-6CD3-B5E33466F9DB}" dt="2026-05-22T06:41:57.723" v="80"/>
          <ac:spMkLst>
            <pc:docMk/>
            <pc:sldMk cId="1008195309" sldId="285"/>
            <ac:spMk id="3" creationId="{8812885A-5E42-631D-32FF-58F57F1D4B1E}"/>
          </ac:spMkLst>
        </pc:spChg>
        <pc:spChg chg="topLvl">
          <ac:chgData name="moa.trygg" userId="S::moa.trygg_umu.se#ext#@kth.onmicrosoft.com::25451e74-4ba1-416d-9f85-f75e2f0d0316" providerId="AD" clId="Web-{31C87236-AE6E-5995-6CD3-B5E33466F9DB}" dt="2026-05-22T06:41:57.723" v="80"/>
          <ac:spMkLst>
            <pc:docMk/>
            <pc:sldMk cId="1008195309" sldId="285"/>
            <ac:spMk id="4" creationId="{CDB06ACE-1890-E219-E973-46D0817552E9}"/>
          </ac:spMkLst>
        </pc:spChg>
        <pc:spChg chg="topLvl">
          <ac:chgData name="moa.trygg" userId="S::moa.trygg_umu.se#ext#@kth.onmicrosoft.com::25451e74-4ba1-416d-9f85-f75e2f0d0316" providerId="AD" clId="Web-{31C87236-AE6E-5995-6CD3-B5E33466F9DB}" dt="2026-05-22T06:41:57.723" v="80"/>
          <ac:spMkLst>
            <pc:docMk/>
            <pc:sldMk cId="1008195309" sldId="285"/>
            <ac:spMk id="5" creationId="{BB7A440C-312B-CB4F-E2D7-B646EF297C14}"/>
          </ac:spMkLst>
        </pc:spChg>
        <pc:spChg chg="add mod ord modVis">
          <ac:chgData name="moa.trygg" userId="S::moa.trygg_umu.se#ext#@kth.onmicrosoft.com::25451e74-4ba1-416d-9f85-f75e2f0d0316" providerId="AD" clId="Web-{31C87236-AE6E-5995-6CD3-B5E33466F9DB}" dt="2026-05-22T08:24:47.730" v="242"/>
          <ac:spMkLst>
            <pc:docMk/>
            <pc:sldMk cId="1008195309" sldId="285"/>
            <ac:spMk id="6" creationId="{40C2CF79-0F48-F7C6-C1C8-5C89708EC848}"/>
          </ac:spMkLst>
        </pc:spChg>
        <pc:spChg chg="add del mod topLvl modVis">
          <ac:chgData name="moa.trygg" userId="S::moa.trygg_umu.se#ext#@kth.onmicrosoft.com::25451e74-4ba1-416d-9f85-f75e2f0d0316" providerId="AD" clId="Web-{31C87236-AE6E-5995-6CD3-B5E33466F9DB}" dt="2026-05-22T08:30:22.558" v="461" actId="20577"/>
          <ac:spMkLst>
            <pc:docMk/>
            <pc:sldMk cId="1008195309" sldId="285"/>
            <ac:spMk id="8" creationId="{3DE5D8F6-15C6-EA51-E69E-A4A5E0638DA7}"/>
          </ac:spMkLst>
        </pc:spChg>
        <pc:spChg chg="mod modVis">
          <ac:chgData name="moa.trygg" userId="S::moa.trygg_umu.se#ext#@kth.onmicrosoft.com::25451e74-4ba1-416d-9f85-f75e2f0d0316" providerId="AD" clId="Web-{31C87236-AE6E-5995-6CD3-B5E33466F9DB}" dt="2026-05-22T08:22:57.339" v="183"/>
          <ac:spMkLst>
            <pc:docMk/>
            <pc:sldMk cId="1008195309" sldId="285"/>
            <ac:spMk id="10" creationId="{DB3BEFCE-D893-7CB1-6D09-C6D028DFE233}"/>
          </ac:spMkLst>
        </pc:spChg>
        <pc:spChg chg="mod modVis">
          <ac:chgData name="moa.trygg" userId="S::moa.trygg_umu.se#ext#@kth.onmicrosoft.com::25451e74-4ba1-416d-9f85-f75e2f0d0316" providerId="AD" clId="Web-{31C87236-AE6E-5995-6CD3-B5E33466F9DB}" dt="2026-05-22T08:22:56.074" v="181"/>
          <ac:spMkLst>
            <pc:docMk/>
            <pc:sldMk cId="1008195309" sldId="285"/>
            <ac:spMk id="11" creationId="{A44C153F-4622-4951-457B-1E300FA31172}"/>
          </ac:spMkLst>
        </pc:spChg>
        <pc:spChg chg="mod modVis">
          <ac:chgData name="moa.trygg" userId="S::moa.trygg_umu.se#ext#@kth.onmicrosoft.com::25451e74-4ba1-416d-9f85-f75e2f0d0316" providerId="AD" clId="Web-{31C87236-AE6E-5995-6CD3-B5E33466F9DB}" dt="2026-05-22T08:22:58.839" v="185"/>
          <ac:spMkLst>
            <pc:docMk/>
            <pc:sldMk cId="1008195309" sldId="285"/>
            <ac:spMk id="14" creationId="{FF4A50ED-D134-CF9B-A15D-5E649AF41831}"/>
          </ac:spMkLst>
        </pc:spChg>
        <pc:spChg chg="mod topLvl modVis">
          <ac:chgData name="moa.trygg" userId="S::moa.trygg_umu.se#ext#@kth.onmicrosoft.com::25451e74-4ba1-416d-9f85-f75e2f0d0316" providerId="AD" clId="Web-{31C87236-AE6E-5995-6CD3-B5E33466F9DB}" dt="2026-05-22T08:22:33.605" v="166"/>
          <ac:spMkLst>
            <pc:docMk/>
            <pc:sldMk cId="1008195309" sldId="285"/>
            <ac:spMk id="18" creationId="{0EF395DA-4663-3A80-93BF-32136C0E465B}"/>
          </ac:spMkLst>
        </pc:spChg>
        <pc:spChg chg="topLvl">
          <ac:chgData name="moa.trygg" userId="S::moa.trygg_umu.se#ext#@kth.onmicrosoft.com::25451e74-4ba1-416d-9f85-f75e2f0d0316" providerId="AD" clId="Web-{31C87236-AE6E-5995-6CD3-B5E33466F9DB}" dt="2026-05-22T06:41:57.723" v="80"/>
          <ac:spMkLst>
            <pc:docMk/>
            <pc:sldMk cId="1008195309" sldId="285"/>
            <ac:spMk id="25" creationId="{BB1E8DC3-8706-DD8B-AB2C-E894FE5B1CCD}"/>
          </ac:spMkLst>
        </pc:spChg>
        <pc:spChg chg="topLvl">
          <ac:chgData name="moa.trygg" userId="S::moa.trygg_umu.se#ext#@kth.onmicrosoft.com::25451e74-4ba1-416d-9f85-f75e2f0d0316" providerId="AD" clId="Web-{31C87236-AE6E-5995-6CD3-B5E33466F9DB}" dt="2026-05-22T06:41:57.723" v="80"/>
          <ac:spMkLst>
            <pc:docMk/>
            <pc:sldMk cId="1008195309" sldId="285"/>
            <ac:spMk id="28" creationId="{B867A21C-DBBE-EC9A-EFE8-F64E302927BD}"/>
          </ac:spMkLst>
        </pc:spChg>
        <pc:spChg chg="topLvl">
          <ac:chgData name="moa.trygg" userId="S::moa.trygg_umu.se#ext#@kth.onmicrosoft.com::25451e74-4ba1-416d-9f85-f75e2f0d0316" providerId="AD" clId="Web-{31C87236-AE6E-5995-6CD3-B5E33466F9DB}" dt="2026-05-22T06:41:57.723" v="80"/>
          <ac:spMkLst>
            <pc:docMk/>
            <pc:sldMk cId="1008195309" sldId="285"/>
            <ac:spMk id="29" creationId="{03280114-1116-6CD0-F857-899046717B66}"/>
          </ac:spMkLst>
        </pc:spChg>
        <pc:spChg chg="topLvl">
          <ac:chgData name="moa.trygg" userId="S::moa.trygg_umu.se#ext#@kth.onmicrosoft.com::25451e74-4ba1-416d-9f85-f75e2f0d0316" providerId="AD" clId="Web-{31C87236-AE6E-5995-6CD3-B5E33466F9DB}" dt="2026-05-22T06:41:57.723" v="80"/>
          <ac:spMkLst>
            <pc:docMk/>
            <pc:sldMk cId="1008195309" sldId="285"/>
            <ac:spMk id="30" creationId="{FD2496C3-8DD7-68A0-B5DE-1EFAB6DF9226}"/>
          </ac:spMkLst>
        </pc:spChg>
        <pc:spChg chg="mod topLvl modVis">
          <ac:chgData name="moa.trygg" userId="S::moa.trygg_umu.se#ext#@kth.onmicrosoft.com::25451e74-4ba1-416d-9f85-f75e2f0d0316" providerId="AD" clId="Web-{31C87236-AE6E-5995-6CD3-B5E33466F9DB}" dt="2026-05-22T08:22:52.808" v="177"/>
          <ac:spMkLst>
            <pc:docMk/>
            <pc:sldMk cId="1008195309" sldId="285"/>
            <ac:spMk id="47" creationId="{08CE6A4B-7AC9-9505-9926-C325A6B63E76}"/>
          </ac:spMkLst>
        </pc:spChg>
        <pc:spChg chg="mod topLvl modVis">
          <ac:chgData name="moa.trygg" userId="S::moa.trygg_umu.se#ext#@kth.onmicrosoft.com::25451e74-4ba1-416d-9f85-f75e2f0d0316" providerId="AD" clId="Web-{31C87236-AE6E-5995-6CD3-B5E33466F9DB}" dt="2026-05-22T08:22:53.902" v="179"/>
          <ac:spMkLst>
            <pc:docMk/>
            <pc:sldMk cId="1008195309" sldId="285"/>
            <ac:spMk id="48" creationId="{BF8679B5-6979-A4F7-CE66-B73B5060A770}"/>
          </ac:spMkLst>
        </pc:spChg>
        <pc:spChg chg="topLvl">
          <ac:chgData name="moa.trygg" userId="S::moa.trygg_umu.se#ext#@kth.onmicrosoft.com::25451e74-4ba1-416d-9f85-f75e2f0d0316" providerId="AD" clId="Web-{31C87236-AE6E-5995-6CD3-B5E33466F9DB}" dt="2026-05-22T06:42:04.004" v="81"/>
          <ac:spMkLst>
            <pc:docMk/>
            <pc:sldMk cId="1008195309" sldId="285"/>
            <ac:spMk id="51" creationId="{B7F351C7-A4ED-A9FC-7CB2-BCCBA7C164A6}"/>
          </ac:spMkLst>
        </pc:spChg>
        <pc:spChg chg="mod topLvl modVis">
          <ac:chgData name="moa.trygg" userId="S::moa.trygg_umu.se#ext#@kth.onmicrosoft.com::25451e74-4ba1-416d-9f85-f75e2f0d0316" providerId="AD" clId="Web-{31C87236-AE6E-5995-6CD3-B5E33466F9DB}" dt="2026-05-22T08:22:51.449" v="175"/>
          <ac:spMkLst>
            <pc:docMk/>
            <pc:sldMk cId="1008195309" sldId="285"/>
            <ac:spMk id="58" creationId="{AD22A116-AB7B-B680-FB1C-1443BDA5E705}"/>
          </ac:spMkLst>
        </pc:spChg>
        <pc:spChg chg="topLvl">
          <ac:chgData name="moa.trygg" userId="S::moa.trygg_umu.se#ext#@kth.onmicrosoft.com::25451e74-4ba1-416d-9f85-f75e2f0d0316" providerId="AD" clId="Web-{31C87236-AE6E-5995-6CD3-B5E33466F9DB}" dt="2026-05-22T06:42:04.004" v="81"/>
          <ac:spMkLst>
            <pc:docMk/>
            <pc:sldMk cId="1008195309" sldId="285"/>
            <ac:spMk id="59" creationId="{A58EC04C-A0A0-7B13-E87E-6D78B78E7887}"/>
          </ac:spMkLst>
        </pc:spChg>
        <pc:spChg chg="mod ord topLvl modVis">
          <ac:chgData name="moa.trygg" userId="S::moa.trygg_umu.se#ext#@kth.onmicrosoft.com::25451e74-4ba1-416d-9f85-f75e2f0d0316" providerId="AD" clId="Web-{31C87236-AE6E-5995-6CD3-B5E33466F9DB}" dt="2026-05-22T08:23:19.574" v="215"/>
          <ac:spMkLst>
            <pc:docMk/>
            <pc:sldMk cId="1008195309" sldId="285"/>
            <ac:spMk id="95" creationId="{373654E9-C8ED-897A-1A92-3A255F4DC0E0}"/>
          </ac:spMkLst>
        </pc:spChg>
        <pc:spChg chg="mod ord topLvl modVis">
          <ac:chgData name="moa.trygg" userId="S::moa.trygg_umu.se#ext#@kth.onmicrosoft.com::25451e74-4ba1-416d-9f85-f75e2f0d0316" providerId="AD" clId="Web-{31C87236-AE6E-5995-6CD3-B5E33466F9DB}" dt="2026-05-22T08:23:16.574" v="214"/>
          <ac:spMkLst>
            <pc:docMk/>
            <pc:sldMk cId="1008195309" sldId="285"/>
            <ac:spMk id="97" creationId="{922DBA31-2B8D-0415-9B44-49A3462F8BA4}"/>
          </ac:spMkLst>
        </pc:spChg>
        <pc:cxnChg chg="mod ord topLvl">
          <ac:chgData name="moa.trygg" userId="S::moa.trygg_umu.se#ext#@kth.onmicrosoft.com::25451e74-4ba1-416d-9f85-f75e2f0d0316" providerId="AD" clId="Web-{31C87236-AE6E-5995-6CD3-B5E33466F9DB}" dt="2026-05-22T08:23:25.089" v="225"/>
          <ac:cxnSpMkLst>
            <pc:docMk/>
            <pc:sldMk cId="1008195309" sldId="285"/>
            <ac:cxnSpMk id="124" creationId="{05CCBD8F-1EDC-F2C8-1929-89B0653D0DBF}"/>
          </ac:cxnSpMkLst>
        </pc:cxnChg>
      </pc:sldChg>
      <pc:sldChg chg="addSp delSp modSp add replId modTransition delAnim">
        <pc:chgData name="moa.trygg" userId="S::moa.trygg_umu.se#ext#@kth.onmicrosoft.com::25451e74-4ba1-416d-9f85-f75e2f0d0316" providerId="AD" clId="Web-{31C87236-AE6E-5995-6CD3-B5E33466F9DB}" dt="2026-05-22T08:29:40.605" v="460"/>
        <pc:sldMkLst>
          <pc:docMk/>
          <pc:sldMk cId="480096480" sldId="286"/>
        </pc:sldMkLst>
        <pc:spChg chg="topLvl">
          <ac:chgData name="moa.trygg" userId="S::moa.trygg_umu.se#ext#@kth.onmicrosoft.com::25451e74-4ba1-416d-9f85-f75e2f0d0316" providerId="AD" clId="Web-{31C87236-AE6E-5995-6CD3-B5E33466F9DB}" dt="2026-05-22T06:42:32.410" v="82"/>
          <ac:spMkLst>
            <pc:docMk/>
            <pc:sldMk cId="480096480" sldId="286"/>
            <ac:spMk id="3" creationId="{07861F93-EB4D-8CFD-F354-DD6345C81F5F}"/>
          </ac:spMkLst>
        </pc:spChg>
        <pc:spChg chg="topLvl">
          <ac:chgData name="moa.trygg" userId="S::moa.trygg_umu.se#ext#@kth.onmicrosoft.com::25451e74-4ba1-416d-9f85-f75e2f0d0316" providerId="AD" clId="Web-{31C87236-AE6E-5995-6CD3-B5E33466F9DB}" dt="2026-05-22T06:42:32.410" v="82"/>
          <ac:spMkLst>
            <pc:docMk/>
            <pc:sldMk cId="480096480" sldId="286"/>
            <ac:spMk id="4" creationId="{1E52160B-F798-1EC8-2B9E-1D34C35C3653}"/>
          </ac:spMkLst>
        </pc:spChg>
        <pc:spChg chg="topLvl">
          <ac:chgData name="moa.trygg" userId="S::moa.trygg_umu.se#ext#@kth.onmicrosoft.com::25451e74-4ba1-416d-9f85-f75e2f0d0316" providerId="AD" clId="Web-{31C87236-AE6E-5995-6CD3-B5E33466F9DB}" dt="2026-05-22T06:42:32.410" v="82"/>
          <ac:spMkLst>
            <pc:docMk/>
            <pc:sldMk cId="480096480" sldId="286"/>
            <ac:spMk id="7" creationId="{6286DEEC-8DFB-4667-9804-40E74B73B868}"/>
          </ac:spMkLst>
        </pc:spChg>
        <pc:spChg chg="topLvl">
          <ac:chgData name="moa.trygg" userId="S::moa.trygg_umu.se#ext#@kth.onmicrosoft.com::25451e74-4ba1-416d-9f85-f75e2f0d0316" providerId="AD" clId="Web-{31C87236-AE6E-5995-6CD3-B5E33466F9DB}" dt="2026-05-22T06:42:32.410" v="82"/>
          <ac:spMkLst>
            <pc:docMk/>
            <pc:sldMk cId="480096480" sldId="286"/>
            <ac:spMk id="8" creationId="{4791BA97-A476-7AD5-5990-CBA67B92DEB4}"/>
          </ac:spMkLst>
        </pc:spChg>
        <pc:spChg chg="topLvl">
          <ac:chgData name="moa.trygg" userId="S::moa.trygg_umu.se#ext#@kth.onmicrosoft.com::25451e74-4ba1-416d-9f85-f75e2f0d0316" providerId="AD" clId="Web-{31C87236-AE6E-5995-6CD3-B5E33466F9DB}" dt="2026-05-22T06:42:32.410" v="82"/>
          <ac:spMkLst>
            <pc:docMk/>
            <pc:sldMk cId="480096480" sldId="286"/>
            <ac:spMk id="9" creationId="{8E7E9E80-839D-5AB8-8E35-445A5097BA9A}"/>
          </ac:spMkLst>
        </pc:spChg>
        <pc:spChg chg="add mod ord modVis">
          <ac:chgData name="moa.trygg" userId="S::moa.trygg_umu.se#ext#@kth.onmicrosoft.com::25451e74-4ba1-416d-9f85-f75e2f0d0316" providerId="AD" clId="Web-{31C87236-AE6E-5995-6CD3-B5E33466F9DB}" dt="2026-05-22T08:28:40.480" v="373"/>
          <ac:spMkLst>
            <pc:docMk/>
            <pc:sldMk cId="480096480" sldId="286"/>
            <ac:spMk id="12" creationId="{95A67062-4349-D5F0-6AD5-852A7F150156}"/>
          </ac:spMkLst>
        </pc:spChg>
        <pc:spChg chg="add mod ord">
          <ac:chgData name="moa.trygg" userId="S::moa.trygg_umu.se#ext#@kth.onmicrosoft.com::25451e74-4ba1-416d-9f85-f75e2f0d0316" providerId="AD" clId="Web-{31C87236-AE6E-5995-6CD3-B5E33466F9DB}" dt="2026-05-22T08:27:43.855" v="303"/>
          <ac:spMkLst>
            <pc:docMk/>
            <pc:sldMk cId="480096480" sldId="286"/>
            <ac:spMk id="16" creationId="{54B34B6A-ED43-02F8-D827-40B6A7DE6C8C}"/>
          </ac:spMkLst>
        </pc:spChg>
        <pc:spChg chg="topLvl">
          <ac:chgData name="moa.trygg" userId="S::moa.trygg_umu.se#ext#@kth.onmicrosoft.com::25451e74-4ba1-416d-9f85-f75e2f0d0316" providerId="AD" clId="Web-{31C87236-AE6E-5995-6CD3-B5E33466F9DB}" dt="2026-05-22T06:42:32.410" v="82"/>
          <ac:spMkLst>
            <pc:docMk/>
            <pc:sldMk cId="480096480" sldId="286"/>
            <ac:spMk id="18" creationId="{1D0164D9-865E-4BE1-7CDB-43C25A4554B8}"/>
          </ac:spMkLst>
        </pc:spChg>
        <pc:spChg chg="mod modVis">
          <ac:chgData name="moa.trygg" userId="S::moa.trygg_umu.se#ext#@kth.onmicrosoft.com::25451e74-4ba1-416d-9f85-f75e2f0d0316" providerId="AD" clId="Web-{31C87236-AE6E-5995-6CD3-B5E33466F9DB}" dt="2026-05-22T08:26:12.917" v="297"/>
          <ac:spMkLst>
            <pc:docMk/>
            <pc:sldMk cId="480096480" sldId="286"/>
            <ac:spMk id="25" creationId="{56D2B400-54AB-A8D7-9FB4-3AAE9444EFFD}"/>
          </ac:spMkLst>
        </pc:spChg>
        <pc:spChg chg="topLvl">
          <ac:chgData name="moa.trygg" userId="S::moa.trygg_umu.se#ext#@kth.onmicrosoft.com::25451e74-4ba1-416d-9f85-f75e2f0d0316" providerId="AD" clId="Web-{31C87236-AE6E-5995-6CD3-B5E33466F9DB}" dt="2026-05-22T06:42:32.410" v="82"/>
          <ac:spMkLst>
            <pc:docMk/>
            <pc:sldMk cId="480096480" sldId="286"/>
            <ac:spMk id="27" creationId="{43657427-95B4-5261-A497-9348B76A17BA}"/>
          </ac:spMkLst>
        </pc:spChg>
        <pc:spChg chg="topLvl">
          <ac:chgData name="moa.trygg" userId="S::moa.trygg_umu.se#ext#@kth.onmicrosoft.com::25451e74-4ba1-416d-9f85-f75e2f0d0316" providerId="AD" clId="Web-{31C87236-AE6E-5995-6CD3-B5E33466F9DB}" dt="2026-05-22T06:42:32.410" v="82"/>
          <ac:spMkLst>
            <pc:docMk/>
            <pc:sldMk cId="480096480" sldId="286"/>
            <ac:spMk id="28" creationId="{EAEF04DB-183E-3CB5-E82E-3B443A874C2D}"/>
          </ac:spMkLst>
        </pc:spChg>
        <pc:spChg chg="topLvl">
          <ac:chgData name="moa.trygg" userId="S::moa.trygg_umu.se#ext#@kth.onmicrosoft.com::25451e74-4ba1-416d-9f85-f75e2f0d0316" providerId="AD" clId="Web-{31C87236-AE6E-5995-6CD3-B5E33466F9DB}" dt="2026-05-22T06:42:32.410" v="82"/>
          <ac:spMkLst>
            <pc:docMk/>
            <pc:sldMk cId="480096480" sldId="286"/>
            <ac:spMk id="29" creationId="{B9883B31-B5A7-3A29-2F5E-D25868D79C65}"/>
          </ac:spMkLst>
        </pc:spChg>
        <pc:spChg chg="topLvl">
          <ac:chgData name="moa.trygg" userId="S::moa.trygg_umu.se#ext#@kth.onmicrosoft.com::25451e74-4ba1-416d-9f85-f75e2f0d0316" providerId="AD" clId="Web-{31C87236-AE6E-5995-6CD3-B5E33466F9DB}" dt="2026-05-22T06:42:32.410" v="82"/>
          <ac:spMkLst>
            <pc:docMk/>
            <pc:sldMk cId="480096480" sldId="286"/>
            <ac:spMk id="30" creationId="{BF9AD13A-5102-716E-13F3-CFCB6DF9EA58}"/>
          </ac:spMkLst>
        </pc:spChg>
        <pc:spChg chg="topLvl">
          <ac:chgData name="moa.trygg" userId="S::moa.trygg_umu.se#ext#@kth.onmicrosoft.com::25451e74-4ba1-416d-9f85-f75e2f0d0316" providerId="AD" clId="Web-{31C87236-AE6E-5995-6CD3-B5E33466F9DB}" dt="2026-05-22T06:42:35.848" v="83"/>
          <ac:spMkLst>
            <pc:docMk/>
            <pc:sldMk cId="480096480" sldId="286"/>
            <ac:spMk id="47" creationId="{7F6D0ACF-A322-3D44-2D82-3888BD92BE9B}"/>
          </ac:spMkLst>
        </pc:spChg>
        <pc:spChg chg="topLvl">
          <ac:chgData name="moa.trygg" userId="S::moa.trygg_umu.se#ext#@kth.onmicrosoft.com::25451e74-4ba1-416d-9f85-f75e2f0d0316" providerId="AD" clId="Web-{31C87236-AE6E-5995-6CD3-B5E33466F9DB}" dt="2026-05-22T06:42:35.848" v="83"/>
          <ac:spMkLst>
            <pc:docMk/>
            <pc:sldMk cId="480096480" sldId="286"/>
            <ac:spMk id="48" creationId="{5F423A03-4604-822A-5915-33984FA025F3}"/>
          </ac:spMkLst>
        </pc:spChg>
        <pc:spChg chg="topLvl">
          <ac:chgData name="moa.trygg" userId="S::moa.trygg_umu.se#ext#@kth.onmicrosoft.com::25451e74-4ba1-416d-9f85-f75e2f0d0316" providerId="AD" clId="Web-{31C87236-AE6E-5995-6CD3-B5E33466F9DB}" dt="2026-05-22T06:42:35.848" v="83"/>
          <ac:spMkLst>
            <pc:docMk/>
            <pc:sldMk cId="480096480" sldId="286"/>
            <ac:spMk id="49" creationId="{834B8D15-EE3E-2313-1A45-4612ADDDB980}"/>
          </ac:spMkLst>
        </pc:spChg>
        <pc:spChg chg="topLvl">
          <ac:chgData name="moa.trygg" userId="S::moa.trygg_umu.se#ext#@kth.onmicrosoft.com::25451e74-4ba1-416d-9f85-f75e2f0d0316" providerId="AD" clId="Web-{31C87236-AE6E-5995-6CD3-B5E33466F9DB}" dt="2026-05-22T06:42:35.848" v="83"/>
          <ac:spMkLst>
            <pc:docMk/>
            <pc:sldMk cId="480096480" sldId="286"/>
            <ac:spMk id="51" creationId="{AE1188BB-89F3-AF4B-49D5-5A798C82EA86}"/>
          </ac:spMkLst>
        </pc:spChg>
        <pc:spChg chg="mod topLvl">
          <ac:chgData name="moa.trygg" userId="S::moa.trygg_umu.se#ext#@kth.onmicrosoft.com::25451e74-4ba1-416d-9f85-f75e2f0d0316" providerId="AD" clId="Web-{31C87236-AE6E-5995-6CD3-B5E33466F9DB}" dt="2026-05-22T08:20:02.699" v="151" actId="20577"/>
          <ac:spMkLst>
            <pc:docMk/>
            <pc:sldMk cId="480096480" sldId="286"/>
            <ac:spMk id="52" creationId="{0E4B2660-CE88-2FCB-15C6-75C76AF51155}"/>
          </ac:spMkLst>
        </pc:spChg>
        <pc:spChg chg="topLvl">
          <ac:chgData name="moa.trygg" userId="S::moa.trygg_umu.se#ext#@kth.onmicrosoft.com::25451e74-4ba1-416d-9f85-f75e2f0d0316" providerId="AD" clId="Web-{31C87236-AE6E-5995-6CD3-B5E33466F9DB}" dt="2026-05-22T06:42:35.848" v="83"/>
          <ac:spMkLst>
            <pc:docMk/>
            <pc:sldMk cId="480096480" sldId="286"/>
            <ac:spMk id="53" creationId="{DCE4F4F4-3B1D-FD30-876B-A6E490E8802D}"/>
          </ac:spMkLst>
        </pc:spChg>
        <pc:spChg chg="topLvl">
          <ac:chgData name="moa.trygg" userId="S::moa.trygg_umu.se#ext#@kth.onmicrosoft.com::25451e74-4ba1-416d-9f85-f75e2f0d0316" providerId="AD" clId="Web-{31C87236-AE6E-5995-6CD3-B5E33466F9DB}" dt="2026-05-22T06:42:35.848" v="83"/>
          <ac:spMkLst>
            <pc:docMk/>
            <pc:sldMk cId="480096480" sldId="286"/>
            <ac:spMk id="54" creationId="{6008C204-44C8-0912-0196-F6D3B934D3C9}"/>
          </ac:spMkLst>
        </pc:spChg>
        <pc:spChg chg="topLvl">
          <ac:chgData name="moa.trygg" userId="S::moa.trygg_umu.se#ext#@kth.onmicrosoft.com::25451e74-4ba1-416d-9f85-f75e2f0d0316" providerId="AD" clId="Web-{31C87236-AE6E-5995-6CD3-B5E33466F9DB}" dt="2026-05-22T06:42:35.848" v="83"/>
          <ac:spMkLst>
            <pc:docMk/>
            <pc:sldMk cId="480096480" sldId="286"/>
            <ac:spMk id="58" creationId="{E740ABB3-1167-3BB8-42B3-407757E1BE74}"/>
          </ac:spMkLst>
        </pc:spChg>
        <pc:spChg chg="ord topLvl">
          <ac:chgData name="moa.trygg" userId="S::moa.trygg_umu.se#ext#@kth.onmicrosoft.com::25451e74-4ba1-416d-9f85-f75e2f0d0316" providerId="AD" clId="Web-{31C87236-AE6E-5995-6CD3-B5E33466F9DB}" dt="2026-05-22T08:29:40.605" v="460"/>
          <ac:spMkLst>
            <pc:docMk/>
            <pc:sldMk cId="480096480" sldId="286"/>
            <ac:spMk id="59" creationId="{F245C244-38C4-A95F-4DA3-64723213EC8E}"/>
          </ac:spMkLst>
        </pc:spChg>
        <pc:spChg chg="topLvl">
          <ac:chgData name="moa.trygg" userId="S::moa.trygg_umu.se#ext#@kth.onmicrosoft.com::25451e74-4ba1-416d-9f85-f75e2f0d0316" providerId="AD" clId="Web-{31C87236-AE6E-5995-6CD3-B5E33466F9DB}" dt="2026-05-22T06:42:41.144" v="84"/>
          <ac:spMkLst>
            <pc:docMk/>
            <pc:sldMk cId="480096480" sldId="286"/>
            <ac:spMk id="76" creationId="{F96AA8A1-2517-B3E0-DBFE-3B01996627EB}"/>
          </ac:spMkLst>
        </pc:spChg>
        <pc:spChg chg="topLvl">
          <ac:chgData name="moa.trygg" userId="S::moa.trygg_umu.se#ext#@kth.onmicrosoft.com::25451e74-4ba1-416d-9f85-f75e2f0d0316" providerId="AD" clId="Web-{31C87236-AE6E-5995-6CD3-B5E33466F9DB}" dt="2026-05-22T06:42:41.144" v="84"/>
          <ac:spMkLst>
            <pc:docMk/>
            <pc:sldMk cId="480096480" sldId="286"/>
            <ac:spMk id="77" creationId="{51C5BE1B-FB3A-FAE9-8430-C94C1C6FED37}"/>
          </ac:spMkLst>
        </pc:spChg>
        <pc:spChg chg="topLvl">
          <ac:chgData name="moa.trygg" userId="S::moa.trygg_umu.se#ext#@kth.onmicrosoft.com::25451e74-4ba1-416d-9f85-f75e2f0d0316" providerId="AD" clId="Web-{31C87236-AE6E-5995-6CD3-B5E33466F9DB}" dt="2026-05-22T06:42:41.144" v="84"/>
          <ac:spMkLst>
            <pc:docMk/>
            <pc:sldMk cId="480096480" sldId="286"/>
            <ac:spMk id="80" creationId="{5A386020-D189-74CF-1A63-6463B12A3FC1}"/>
          </ac:spMkLst>
        </pc:spChg>
        <pc:spChg chg="topLvl">
          <ac:chgData name="moa.trygg" userId="S::moa.trygg_umu.se#ext#@kth.onmicrosoft.com::25451e74-4ba1-416d-9f85-f75e2f0d0316" providerId="AD" clId="Web-{31C87236-AE6E-5995-6CD3-B5E33466F9DB}" dt="2026-05-22T06:42:41.144" v="84"/>
          <ac:spMkLst>
            <pc:docMk/>
            <pc:sldMk cId="480096480" sldId="286"/>
            <ac:spMk id="87" creationId="{36228B2B-9751-3046-44A4-8DB0F1E67830}"/>
          </ac:spMkLst>
        </pc:spChg>
        <pc:spChg chg="topLvl">
          <ac:chgData name="moa.trygg" userId="S::moa.trygg_umu.se#ext#@kth.onmicrosoft.com::25451e74-4ba1-416d-9f85-f75e2f0d0316" providerId="AD" clId="Web-{31C87236-AE6E-5995-6CD3-B5E33466F9DB}" dt="2026-05-22T06:42:41.144" v="84"/>
          <ac:spMkLst>
            <pc:docMk/>
            <pc:sldMk cId="480096480" sldId="286"/>
            <ac:spMk id="88" creationId="{827A5989-BDF6-D0CE-15C4-392E04568FA4}"/>
          </ac:spMkLst>
        </pc:spChg>
        <pc:spChg chg="ord">
          <ac:chgData name="moa.trygg" userId="S::moa.trygg_umu.se#ext#@kth.onmicrosoft.com::25451e74-4ba1-416d-9f85-f75e2f0d0316" providerId="AD" clId="Web-{31C87236-AE6E-5995-6CD3-B5E33466F9DB}" dt="2026-05-22T08:27:59.886" v="328"/>
          <ac:spMkLst>
            <pc:docMk/>
            <pc:sldMk cId="480096480" sldId="286"/>
            <ac:spMk id="95" creationId="{187A9DB2-9E67-392E-9F13-CFE8B81A9240}"/>
          </ac:spMkLst>
        </pc:spChg>
        <pc:spChg chg="ord topLvl">
          <ac:chgData name="moa.trygg" userId="S::moa.trygg_umu.se#ext#@kth.onmicrosoft.com::25451e74-4ba1-416d-9f85-f75e2f0d0316" providerId="AD" clId="Web-{31C87236-AE6E-5995-6CD3-B5E33466F9DB}" dt="2026-05-22T08:28:26.245" v="372"/>
          <ac:spMkLst>
            <pc:docMk/>
            <pc:sldMk cId="480096480" sldId="286"/>
            <ac:spMk id="97" creationId="{8792F07C-661B-7CF4-8EF4-5616DA8E7C7D}"/>
          </ac:spMkLst>
        </pc:spChg>
        <pc:spChg chg="ord topLvl">
          <ac:chgData name="moa.trygg" userId="S::moa.trygg_umu.se#ext#@kth.onmicrosoft.com::25451e74-4ba1-416d-9f85-f75e2f0d0316" providerId="AD" clId="Web-{31C87236-AE6E-5995-6CD3-B5E33466F9DB}" dt="2026-05-22T08:29:14.683" v="420"/>
          <ac:spMkLst>
            <pc:docMk/>
            <pc:sldMk cId="480096480" sldId="286"/>
            <ac:spMk id="143" creationId="{5182E680-1437-BEE2-E7B1-1A24FFABC98B}"/>
          </ac:spMkLst>
        </pc:spChg>
        <pc:spChg chg="ord topLvl">
          <ac:chgData name="moa.trygg" userId="S::moa.trygg_umu.se#ext#@kth.onmicrosoft.com::25451e74-4ba1-416d-9f85-f75e2f0d0316" providerId="AD" clId="Web-{31C87236-AE6E-5995-6CD3-B5E33466F9DB}" dt="2026-05-22T08:29:24.870" v="446"/>
          <ac:spMkLst>
            <pc:docMk/>
            <pc:sldMk cId="480096480" sldId="286"/>
            <ac:spMk id="144" creationId="{295F065C-3D8B-F744-20F6-8276B4F5FF77}"/>
          </ac:spMkLst>
        </pc:spChg>
        <pc:cxnChg chg="ord">
          <ac:chgData name="moa.trygg" userId="S::moa.trygg_umu.se#ext#@kth.onmicrosoft.com::25451e74-4ba1-416d-9f85-f75e2f0d0316" providerId="AD" clId="Web-{31C87236-AE6E-5995-6CD3-B5E33466F9DB}" dt="2026-05-22T08:27:55.167" v="315"/>
          <ac:cxnSpMkLst>
            <pc:docMk/>
            <pc:sldMk cId="480096480" sldId="286"/>
            <ac:cxnSpMk id="124" creationId="{3C2071BE-F8EA-A6C9-CCE9-816472952B20}"/>
          </ac:cxnSpMkLst>
        </pc:cxnChg>
        <pc:cxnChg chg="ord topLvl">
          <ac:chgData name="moa.trygg" userId="S::moa.trygg_umu.se#ext#@kth.onmicrosoft.com::25451e74-4ba1-416d-9f85-f75e2f0d0316" providerId="AD" clId="Web-{31C87236-AE6E-5995-6CD3-B5E33466F9DB}" dt="2026-05-22T08:29:00.480" v="396"/>
          <ac:cxnSpMkLst>
            <pc:docMk/>
            <pc:sldMk cId="480096480" sldId="286"/>
            <ac:cxnSpMk id="145" creationId="{79A13000-4E64-9FA3-771D-AF7DDA29ACF3}"/>
          </ac:cxnSpMkLst>
        </pc:cxnChg>
      </pc:sldChg>
      <pc:sldChg chg="delSp add replId modTransition delAnim">
        <pc:chgData name="moa.trygg" userId="S::moa.trygg_umu.se#ext#@kth.onmicrosoft.com::25451e74-4ba1-416d-9f85-f75e2f0d0316" providerId="AD" clId="Web-{31C87236-AE6E-5995-6CD3-B5E33466F9DB}" dt="2026-05-22T08:15:23.011" v="100"/>
        <pc:sldMkLst>
          <pc:docMk/>
          <pc:sldMk cId="3918323808" sldId="287"/>
        </pc:sldMkLst>
        <pc:spChg chg="topLvl">
          <ac:chgData name="moa.trygg" userId="S::moa.trygg_umu.se#ext#@kth.onmicrosoft.com::25451e74-4ba1-416d-9f85-f75e2f0d0316" providerId="AD" clId="Web-{31C87236-AE6E-5995-6CD3-B5E33466F9DB}" dt="2026-05-22T08:15:09.433" v="99"/>
          <ac:spMkLst>
            <pc:docMk/>
            <pc:sldMk cId="3918323808" sldId="287"/>
            <ac:spMk id="4" creationId="{297E79D9-39AC-5FE8-DB32-79476BDB7B33}"/>
          </ac:spMkLst>
        </pc:spChg>
        <pc:spChg chg="topLvl">
          <ac:chgData name="moa.trygg" userId="S::moa.trygg_umu.se#ext#@kth.onmicrosoft.com::25451e74-4ba1-416d-9f85-f75e2f0d0316" providerId="AD" clId="Web-{31C87236-AE6E-5995-6CD3-B5E33466F9DB}" dt="2026-05-22T08:15:09.433" v="99"/>
          <ac:spMkLst>
            <pc:docMk/>
            <pc:sldMk cId="3918323808" sldId="287"/>
            <ac:spMk id="5" creationId="{51CB67D8-94DE-51BB-0B17-FFD4F7F6F2A6}"/>
          </ac:spMkLst>
        </pc:spChg>
        <pc:spChg chg="topLvl">
          <ac:chgData name="moa.trygg" userId="S::moa.trygg_umu.se#ext#@kth.onmicrosoft.com::25451e74-4ba1-416d-9f85-f75e2f0d0316" providerId="AD" clId="Web-{31C87236-AE6E-5995-6CD3-B5E33466F9DB}" dt="2026-05-22T08:15:09.433" v="99"/>
          <ac:spMkLst>
            <pc:docMk/>
            <pc:sldMk cId="3918323808" sldId="287"/>
            <ac:spMk id="7" creationId="{DE2850EB-B9E3-A26F-10EB-C15A6BF2C076}"/>
          </ac:spMkLst>
        </pc:spChg>
        <pc:spChg chg="topLvl">
          <ac:chgData name="moa.trygg" userId="S::moa.trygg_umu.se#ext#@kth.onmicrosoft.com::25451e74-4ba1-416d-9f85-f75e2f0d0316" providerId="AD" clId="Web-{31C87236-AE6E-5995-6CD3-B5E33466F9DB}" dt="2026-05-22T08:15:09.433" v="99"/>
          <ac:spMkLst>
            <pc:docMk/>
            <pc:sldMk cId="3918323808" sldId="287"/>
            <ac:spMk id="8" creationId="{EA4D61C5-BED4-90AA-3970-D607B84D9501}"/>
          </ac:spMkLst>
        </pc:spChg>
        <pc:spChg chg="topLvl">
          <ac:chgData name="moa.trygg" userId="S::moa.trygg_umu.se#ext#@kth.onmicrosoft.com::25451e74-4ba1-416d-9f85-f75e2f0d0316" providerId="AD" clId="Web-{31C87236-AE6E-5995-6CD3-B5E33466F9DB}" dt="2026-05-22T08:15:09.433" v="99"/>
          <ac:spMkLst>
            <pc:docMk/>
            <pc:sldMk cId="3918323808" sldId="287"/>
            <ac:spMk id="9" creationId="{70FD088A-3B62-D185-B226-3F5112455912}"/>
          </ac:spMkLst>
        </pc:spChg>
        <pc:spChg chg="topLvl">
          <ac:chgData name="moa.trygg" userId="S::moa.trygg_umu.se#ext#@kth.onmicrosoft.com::25451e74-4ba1-416d-9f85-f75e2f0d0316" providerId="AD" clId="Web-{31C87236-AE6E-5995-6CD3-B5E33466F9DB}" dt="2026-05-22T08:15:09.433" v="99"/>
          <ac:spMkLst>
            <pc:docMk/>
            <pc:sldMk cId="3918323808" sldId="287"/>
            <ac:spMk id="18" creationId="{05628B0B-6F31-383B-70AA-5A159F4DD69C}"/>
          </ac:spMkLst>
        </pc:spChg>
        <pc:spChg chg="topLvl">
          <ac:chgData name="moa.trygg" userId="S::moa.trygg_umu.se#ext#@kth.onmicrosoft.com::25451e74-4ba1-416d-9f85-f75e2f0d0316" providerId="AD" clId="Web-{31C87236-AE6E-5995-6CD3-B5E33466F9DB}" dt="2026-05-22T08:15:09.433" v="99"/>
          <ac:spMkLst>
            <pc:docMk/>
            <pc:sldMk cId="3918323808" sldId="287"/>
            <ac:spMk id="25" creationId="{6882CADE-F642-5431-EEBD-E1AE3DC8FF02}"/>
          </ac:spMkLst>
        </pc:spChg>
        <pc:spChg chg="topLvl">
          <ac:chgData name="moa.trygg" userId="S::moa.trygg_umu.se#ext#@kth.onmicrosoft.com::25451e74-4ba1-416d-9f85-f75e2f0d0316" providerId="AD" clId="Web-{31C87236-AE6E-5995-6CD3-B5E33466F9DB}" dt="2026-05-22T08:15:09.433" v="99"/>
          <ac:spMkLst>
            <pc:docMk/>
            <pc:sldMk cId="3918323808" sldId="287"/>
            <ac:spMk id="27" creationId="{94A5A3FE-F02D-5AEC-52C2-9CB8F50F5D4A}"/>
          </ac:spMkLst>
        </pc:spChg>
        <pc:spChg chg="topLvl">
          <ac:chgData name="moa.trygg" userId="S::moa.trygg_umu.se#ext#@kth.onmicrosoft.com::25451e74-4ba1-416d-9f85-f75e2f0d0316" providerId="AD" clId="Web-{31C87236-AE6E-5995-6CD3-B5E33466F9DB}" dt="2026-05-22T08:15:09.433" v="99"/>
          <ac:spMkLst>
            <pc:docMk/>
            <pc:sldMk cId="3918323808" sldId="287"/>
            <ac:spMk id="28" creationId="{C860C51F-C487-21CE-6651-8C5DD9FEC255}"/>
          </ac:spMkLst>
        </pc:spChg>
        <pc:spChg chg="topLvl">
          <ac:chgData name="moa.trygg" userId="S::moa.trygg_umu.se#ext#@kth.onmicrosoft.com::25451e74-4ba1-416d-9f85-f75e2f0d0316" providerId="AD" clId="Web-{31C87236-AE6E-5995-6CD3-B5E33466F9DB}" dt="2026-05-22T08:15:09.433" v="99"/>
          <ac:spMkLst>
            <pc:docMk/>
            <pc:sldMk cId="3918323808" sldId="287"/>
            <ac:spMk id="29" creationId="{A2586467-AE9C-E3AD-7AB4-ABFA6860D9D6}"/>
          </ac:spMkLst>
        </pc:spChg>
        <pc:spChg chg="topLvl">
          <ac:chgData name="moa.trygg" userId="S::moa.trygg_umu.se#ext#@kth.onmicrosoft.com::25451e74-4ba1-416d-9f85-f75e2f0d0316" providerId="AD" clId="Web-{31C87236-AE6E-5995-6CD3-B5E33466F9DB}" dt="2026-05-22T08:15:04.105" v="98"/>
          <ac:spMkLst>
            <pc:docMk/>
            <pc:sldMk cId="3918323808" sldId="287"/>
            <ac:spMk id="47" creationId="{5D8E711E-D3F7-6162-BA75-4B15C69BD1F9}"/>
          </ac:spMkLst>
        </pc:spChg>
        <pc:spChg chg="topLvl">
          <ac:chgData name="moa.trygg" userId="S::moa.trygg_umu.se#ext#@kth.onmicrosoft.com::25451e74-4ba1-416d-9f85-f75e2f0d0316" providerId="AD" clId="Web-{31C87236-AE6E-5995-6CD3-B5E33466F9DB}" dt="2026-05-22T08:15:04.105" v="98"/>
          <ac:spMkLst>
            <pc:docMk/>
            <pc:sldMk cId="3918323808" sldId="287"/>
            <ac:spMk id="49" creationId="{F5AD905C-57BF-7BFF-791F-EE37F11262A1}"/>
          </ac:spMkLst>
        </pc:spChg>
        <pc:spChg chg="topLvl">
          <ac:chgData name="moa.trygg" userId="S::moa.trygg_umu.se#ext#@kth.onmicrosoft.com::25451e74-4ba1-416d-9f85-f75e2f0d0316" providerId="AD" clId="Web-{31C87236-AE6E-5995-6CD3-B5E33466F9DB}" dt="2026-05-22T08:15:04.105" v="98"/>
          <ac:spMkLst>
            <pc:docMk/>
            <pc:sldMk cId="3918323808" sldId="287"/>
            <ac:spMk id="51" creationId="{0CAC17C8-536C-BD78-2E0E-5B025072138D}"/>
          </ac:spMkLst>
        </pc:spChg>
        <pc:spChg chg="topLvl">
          <ac:chgData name="moa.trygg" userId="S::moa.trygg_umu.se#ext#@kth.onmicrosoft.com::25451e74-4ba1-416d-9f85-f75e2f0d0316" providerId="AD" clId="Web-{31C87236-AE6E-5995-6CD3-B5E33466F9DB}" dt="2026-05-22T08:15:04.105" v="98"/>
          <ac:spMkLst>
            <pc:docMk/>
            <pc:sldMk cId="3918323808" sldId="287"/>
            <ac:spMk id="52" creationId="{68F5E541-F59D-30C1-F265-D0E7BF2DD7DC}"/>
          </ac:spMkLst>
        </pc:spChg>
        <pc:spChg chg="topLvl">
          <ac:chgData name="moa.trygg" userId="S::moa.trygg_umu.se#ext#@kth.onmicrosoft.com::25451e74-4ba1-416d-9f85-f75e2f0d0316" providerId="AD" clId="Web-{31C87236-AE6E-5995-6CD3-B5E33466F9DB}" dt="2026-05-22T08:15:04.105" v="98"/>
          <ac:spMkLst>
            <pc:docMk/>
            <pc:sldMk cId="3918323808" sldId="287"/>
            <ac:spMk id="53" creationId="{1AED92C8-2B12-4F42-23B7-65B8C8790875}"/>
          </ac:spMkLst>
        </pc:spChg>
        <pc:spChg chg="topLvl">
          <ac:chgData name="moa.trygg" userId="S::moa.trygg_umu.se#ext#@kth.onmicrosoft.com::25451e74-4ba1-416d-9f85-f75e2f0d0316" providerId="AD" clId="Web-{31C87236-AE6E-5995-6CD3-B5E33466F9DB}" dt="2026-05-22T08:15:04.105" v="98"/>
          <ac:spMkLst>
            <pc:docMk/>
            <pc:sldMk cId="3918323808" sldId="287"/>
            <ac:spMk id="55" creationId="{1F17CF42-D1EE-18F8-161E-BC808C657E1B}"/>
          </ac:spMkLst>
        </pc:spChg>
        <pc:spChg chg="topLvl">
          <ac:chgData name="moa.trygg" userId="S::moa.trygg_umu.se#ext#@kth.onmicrosoft.com::25451e74-4ba1-416d-9f85-f75e2f0d0316" providerId="AD" clId="Web-{31C87236-AE6E-5995-6CD3-B5E33466F9DB}" dt="2026-05-22T08:15:04.105" v="98"/>
          <ac:spMkLst>
            <pc:docMk/>
            <pc:sldMk cId="3918323808" sldId="287"/>
            <ac:spMk id="58" creationId="{019ED373-1511-534B-918C-919E83B43F28}"/>
          </ac:spMkLst>
        </pc:spChg>
        <pc:spChg chg="topLvl">
          <ac:chgData name="moa.trygg" userId="S::moa.trygg_umu.se#ext#@kth.onmicrosoft.com::25451e74-4ba1-416d-9f85-f75e2f0d0316" providerId="AD" clId="Web-{31C87236-AE6E-5995-6CD3-B5E33466F9DB}" dt="2026-05-22T08:15:04.105" v="98"/>
          <ac:spMkLst>
            <pc:docMk/>
            <pc:sldMk cId="3918323808" sldId="287"/>
            <ac:spMk id="59" creationId="{D526685F-81A0-8332-EEFC-A41247C4624B}"/>
          </ac:spMkLst>
        </pc:spChg>
        <pc:spChg chg="topLvl">
          <ac:chgData name="moa.trygg" userId="S::moa.trygg_umu.se#ext#@kth.onmicrosoft.com::25451e74-4ba1-416d-9f85-f75e2f0d0316" providerId="AD" clId="Web-{31C87236-AE6E-5995-6CD3-B5E33466F9DB}" dt="2026-05-22T08:14:48.745" v="97"/>
          <ac:spMkLst>
            <pc:docMk/>
            <pc:sldMk cId="3918323808" sldId="287"/>
            <ac:spMk id="76" creationId="{E532B33D-7D01-38A6-AD49-3E6C7D30229F}"/>
          </ac:spMkLst>
        </pc:spChg>
        <pc:spChg chg="topLvl">
          <ac:chgData name="moa.trygg" userId="S::moa.trygg_umu.se#ext#@kth.onmicrosoft.com::25451e74-4ba1-416d-9f85-f75e2f0d0316" providerId="AD" clId="Web-{31C87236-AE6E-5995-6CD3-B5E33466F9DB}" dt="2026-05-22T08:14:48.745" v="97"/>
          <ac:spMkLst>
            <pc:docMk/>
            <pc:sldMk cId="3918323808" sldId="287"/>
            <ac:spMk id="77" creationId="{904E19C4-4CFF-3118-6738-584CB44D9191}"/>
          </ac:spMkLst>
        </pc:spChg>
        <pc:spChg chg="topLvl">
          <ac:chgData name="moa.trygg" userId="S::moa.trygg_umu.se#ext#@kth.onmicrosoft.com::25451e74-4ba1-416d-9f85-f75e2f0d0316" providerId="AD" clId="Web-{31C87236-AE6E-5995-6CD3-B5E33466F9DB}" dt="2026-05-22T08:14:48.745" v="97"/>
          <ac:spMkLst>
            <pc:docMk/>
            <pc:sldMk cId="3918323808" sldId="287"/>
            <ac:spMk id="78" creationId="{9E802EEE-0A2C-6F71-E5B3-A0212841AC29}"/>
          </ac:spMkLst>
        </pc:spChg>
        <pc:spChg chg="topLvl">
          <ac:chgData name="moa.trygg" userId="S::moa.trygg_umu.se#ext#@kth.onmicrosoft.com::25451e74-4ba1-416d-9f85-f75e2f0d0316" providerId="AD" clId="Web-{31C87236-AE6E-5995-6CD3-B5E33466F9DB}" dt="2026-05-22T08:14:48.745" v="97"/>
          <ac:spMkLst>
            <pc:docMk/>
            <pc:sldMk cId="3918323808" sldId="287"/>
            <ac:spMk id="80" creationId="{CC94B3E1-3974-28F0-5335-ADC7BB9EBB97}"/>
          </ac:spMkLst>
        </pc:spChg>
        <pc:spChg chg="topLvl">
          <ac:chgData name="moa.trygg" userId="S::moa.trygg_umu.se#ext#@kth.onmicrosoft.com::25451e74-4ba1-416d-9f85-f75e2f0d0316" providerId="AD" clId="Web-{31C87236-AE6E-5995-6CD3-B5E33466F9DB}" dt="2026-05-22T08:14:48.745" v="97"/>
          <ac:spMkLst>
            <pc:docMk/>
            <pc:sldMk cId="3918323808" sldId="287"/>
            <ac:spMk id="82" creationId="{2384763B-6E04-B4DE-40F2-66552D217CA2}"/>
          </ac:spMkLst>
        </pc:spChg>
        <pc:spChg chg="topLvl">
          <ac:chgData name="moa.trygg" userId="S::moa.trygg_umu.se#ext#@kth.onmicrosoft.com::25451e74-4ba1-416d-9f85-f75e2f0d0316" providerId="AD" clId="Web-{31C87236-AE6E-5995-6CD3-B5E33466F9DB}" dt="2026-05-22T08:14:48.745" v="97"/>
          <ac:spMkLst>
            <pc:docMk/>
            <pc:sldMk cId="3918323808" sldId="287"/>
            <ac:spMk id="84" creationId="{DDD18432-523E-BBA9-1F56-1DB937027F0A}"/>
          </ac:spMkLst>
        </pc:spChg>
        <pc:spChg chg="topLvl">
          <ac:chgData name="moa.trygg" userId="S::moa.trygg_umu.se#ext#@kth.onmicrosoft.com::25451e74-4ba1-416d-9f85-f75e2f0d0316" providerId="AD" clId="Web-{31C87236-AE6E-5995-6CD3-B5E33466F9DB}" dt="2026-05-22T08:14:48.745" v="97"/>
          <ac:spMkLst>
            <pc:docMk/>
            <pc:sldMk cId="3918323808" sldId="287"/>
            <ac:spMk id="85" creationId="{57BD1536-FF5F-05C6-0477-5AD6C5821F11}"/>
          </ac:spMkLst>
        </pc:spChg>
        <pc:spChg chg="topLvl">
          <ac:chgData name="moa.trygg" userId="S::moa.trygg_umu.se#ext#@kth.onmicrosoft.com::25451e74-4ba1-416d-9f85-f75e2f0d0316" providerId="AD" clId="Web-{31C87236-AE6E-5995-6CD3-B5E33466F9DB}" dt="2026-05-22T08:14:48.745" v="97"/>
          <ac:spMkLst>
            <pc:docMk/>
            <pc:sldMk cId="3918323808" sldId="287"/>
            <ac:spMk id="87" creationId="{2B15E997-90BB-AF0A-1C2E-7444595FE0CC}"/>
          </ac:spMkLst>
        </pc:spChg>
        <pc:spChg chg="topLvl">
          <ac:chgData name="moa.trygg" userId="S::moa.trygg_umu.se#ext#@kth.onmicrosoft.com::25451e74-4ba1-416d-9f85-f75e2f0d0316" providerId="AD" clId="Web-{31C87236-AE6E-5995-6CD3-B5E33466F9DB}" dt="2026-05-22T08:14:48.745" v="97"/>
          <ac:spMkLst>
            <pc:docMk/>
            <pc:sldMk cId="3918323808" sldId="287"/>
            <ac:spMk id="88" creationId="{6D979F3E-8B94-7D65-3F6D-469BE5A0DB7B}"/>
          </ac:spMkLst>
        </pc:spChg>
        <pc:spChg chg="topLvl">
          <ac:chgData name="moa.trygg" userId="S::moa.trygg_umu.se#ext#@kth.onmicrosoft.com::25451e74-4ba1-416d-9f85-f75e2f0d0316" providerId="AD" clId="Web-{31C87236-AE6E-5995-6CD3-B5E33466F9DB}" dt="2026-05-22T08:15:04.105" v="98"/>
          <ac:spMkLst>
            <pc:docMk/>
            <pc:sldMk cId="3918323808" sldId="287"/>
            <ac:spMk id="95" creationId="{40B30A57-5C5C-53E8-21CE-7EEFDB913727}"/>
          </ac:spMkLst>
        </pc:spChg>
        <pc:spChg chg="topLvl">
          <ac:chgData name="moa.trygg" userId="S::moa.trygg_umu.se#ext#@kth.onmicrosoft.com::25451e74-4ba1-416d-9f85-f75e2f0d0316" providerId="AD" clId="Web-{31C87236-AE6E-5995-6CD3-B5E33466F9DB}" dt="2026-05-22T08:15:04.105" v="98"/>
          <ac:spMkLst>
            <pc:docMk/>
            <pc:sldMk cId="3918323808" sldId="287"/>
            <ac:spMk id="97" creationId="{6C4A8A4F-CCD4-089B-127B-A8C2CC90D091}"/>
          </ac:spMkLst>
        </pc:spChg>
        <pc:spChg chg="topLvl">
          <ac:chgData name="moa.trygg" userId="S::moa.trygg_umu.se#ext#@kth.onmicrosoft.com::25451e74-4ba1-416d-9f85-f75e2f0d0316" providerId="AD" clId="Web-{31C87236-AE6E-5995-6CD3-B5E33466F9DB}" dt="2026-05-22T08:14:48.745" v="97"/>
          <ac:spMkLst>
            <pc:docMk/>
            <pc:sldMk cId="3918323808" sldId="287"/>
            <ac:spMk id="144" creationId="{23D0CD56-D206-E462-0EA2-51D35A407D79}"/>
          </ac:spMkLst>
        </pc:spChg>
      </pc:sldChg>
    </pc:docChg>
  </pc:docChgLst>
  <pc:docChgLst>
    <pc:chgData name="Elin Stender" userId="S::emste@ug.kth.se::13254fe8-d1e6-4010-b7a4-d492856f9643" providerId="AD" clId="Web-{76465E75-5AA2-4002-CFFE-AF3E0B92A326}"/>
    <pc:docChg chg="modSld sldOrd">
      <pc:chgData name="Elin Stender" userId="S::emste@ug.kth.se::13254fe8-d1e6-4010-b7a4-d492856f9643" providerId="AD" clId="Web-{76465E75-5AA2-4002-CFFE-AF3E0B92A326}" dt="2026-05-27T12:10:01.551" v="355"/>
      <pc:docMkLst>
        <pc:docMk/>
      </pc:docMkLst>
      <pc:sldChg chg="ord">
        <pc:chgData name="Elin Stender" userId="S::emste@ug.kth.se::13254fe8-d1e6-4010-b7a4-d492856f9643" providerId="AD" clId="Web-{76465E75-5AA2-4002-CFFE-AF3E0B92A326}" dt="2026-05-27T12:10:01.551" v="355"/>
        <pc:sldMkLst>
          <pc:docMk/>
          <pc:sldMk cId="4028046028" sldId="277"/>
        </pc:sldMkLst>
      </pc:sldChg>
      <pc:sldChg chg="modNotes">
        <pc:chgData name="Elin Stender" userId="S::emste@ug.kth.se::13254fe8-d1e6-4010-b7a4-d492856f9643" providerId="AD" clId="Web-{76465E75-5AA2-4002-CFFE-AF3E0B92A326}" dt="2026-05-27T11:36:03.621" v="354"/>
        <pc:sldMkLst>
          <pc:docMk/>
          <pc:sldMk cId="816685850" sldId="283"/>
        </pc:sldMkLst>
      </pc:sldChg>
      <pc:sldChg chg="ord">
        <pc:chgData name="Elin Stender" userId="S::emste@ug.kth.se::13254fe8-d1e6-4010-b7a4-d492856f9643" providerId="AD" clId="Web-{76465E75-5AA2-4002-CFFE-AF3E0B92A326}" dt="2026-05-27T11:34:09.373" v="273"/>
        <pc:sldMkLst>
          <pc:docMk/>
          <pc:sldMk cId="1960184145" sldId="284"/>
        </pc:sldMkLst>
      </pc:sldChg>
      <pc:sldChg chg="ord">
        <pc:chgData name="Elin Stender" userId="S::emste@ug.kth.se::13254fe8-d1e6-4010-b7a4-d492856f9643" providerId="AD" clId="Web-{76465E75-5AA2-4002-CFFE-AF3E0B92A326}" dt="2026-05-27T11:34:09.373" v="272"/>
        <pc:sldMkLst>
          <pc:docMk/>
          <pc:sldMk cId="1008195309" sldId="285"/>
        </pc:sldMkLst>
      </pc:sldChg>
      <pc:sldChg chg="ord">
        <pc:chgData name="Elin Stender" userId="S::emste@ug.kth.se::13254fe8-d1e6-4010-b7a4-d492856f9643" providerId="AD" clId="Web-{76465E75-5AA2-4002-CFFE-AF3E0B92A326}" dt="2026-05-27T11:34:09.373" v="271"/>
        <pc:sldMkLst>
          <pc:docMk/>
          <pc:sldMk cId="480096480" sldId="286"/>
        </pc:sldMkLst>
      </pc:sldChg>
      <pc:sldChg chg="ord">
        <pc:chgData name="Elin Stender" userId="S::emste@ug.kth.se::13254fe8-d1e6-4010-b7a4-d492856f9643" providerId="AD" clId="Web-{76465E75-5AA2-4002-CFFE-AF3E0B92A326}" dt="2026-05-27T11:34:09.373" v="270"/>
        <pc:sldMkLst>
          <pc:docMk/>
          <pc:sldMk cId="3918323808" sldId="287"/>
        </pc:sldMkLst>
      </pc:sldChg>
    </pc:docChg>
  </pc:docChgLst>
  <pc:docChgLst>
    <pc:chgData name="Elin Stender" userId="S::emste@ug.kth.se::13254fe8-d1e6-4010-b7a4-d492856f9643" providerId="AD" clId="Web-{55223104-3F2D-0541-5C5C-9A73A0C2EC81}"/>
    <pc:docChg chg="addSld modSld">
      <pc:chgData name="Elin Stender" userId="S::emste@ug.kth.se::13254fe8-d1e6-4010-b7a4-d492856f9643" providerId="AD" clId="Web-{55223104-3F2D-0541-5C5C-9A73A0C2EC81}" dt="2026-05-18T11:51:40.501" v="95" actId="1076"/>
      <pc:docMkLst>
        <pc:docMk/>
      </pc:docMkLst>
    </pc:docChg>
  </pc:docChgLst>
  <pc:docChgLst>
    <pc:chgData name="moa.trygg" userId="S::moa.trygg_umu.se#ext#@kth.onmicrosoft.com::25451e74-4ba1-416d-9f85-f75e2f0d0316" providerId="AD" clId="Web-{AFB23F93-DBC7-297A-690A-A60CA94077AC}"/>
    <pc:docChg chg="modSld">
      <pc:chgData name="moa.trygg" userId="S::moa.trygg_umu.se#ext#@kth.onmicrosoft.com::25451e74-4ba1-416d-9f85-f75e2f0d0316" providerId="AD" clId="Web-{AFB23F93-DBC7-297A-690A-A60CA94077AC}" dt="2026-05-27T12:14:36.791" v="11" actId="1076"/>
      <pc:docMkLst>
        <pc:docMk/>
      </pc:docMkLst>
      <pc:sldChg chg="modSp">
        <pc:chgData name="moa.trygg" userId="S::moa.trygg_umu.se#ext#@kth.onmicrosoft.com::25451e74-4ba1-416d-9f85-f75e2f0d0316" providerId="AD" clId="Web-{AFB23F93-DBC7-297A-690A-A60CA94077AC}" dt="2026-05-27T12:09:17.789" v="1" actId="1076"/>
        <pc:sldMkLst>
          <pc:docMk/>
          <pc:sldMk cId="1960184145" sldId="284"/>
        </pc:sldMkLst>
        <pc:spChg chg="mod">
          <ac:chgData name="moa.trygg" userId="S::moa.trygg_umu.se#ext#@kth.onmicrosoft.com::25451e74-4ba1-416d-9f85-f75e2f0d0316" providerId="AD" clId="Web-{AFB23F93-DBC7-297A-690A-A60CA94077AC}" dt="2026-05-27T12:09:17.789" v="1" actId="1076"/>
          <ac:spMkLst>
            <pc:docMk/>
            <pc:sldMk cId="1960184145" sldId="284"/>
            <ac:spMk id="5" creationId="{AEC1F617-5372-50AF-30A7-60BCF034B574}"/>
          </ac:spMkLst>
        </pc:spChg>
      </pc:sldChg>
      <pc:sldChg chg="modSp">
        <pc:chgData name="moa.trygg" userId="S::moa.trygg_umu.se#ext#@kth.onmicrosoft.com::25451e74-4ba1-416d-9f85-f75e2f0d0316" providerId="AD" clId="Web-{AFB23F93-DBC7-297A-690A-A60CA94077AC}" dt="2026-05-27T12:14:01.697" v="7" actId="1076"/>
        <pc:sldMkLst>
          <pc:docMk/>
          <pc:sldMk cId="1008195309" sldId="285"/>
        </pc:sldMkLst>
        <pc:spChg chg="mod">
          <ac:chgData name="moa.trygg" userId="S::moa.trygg_umu.se#ext#@kth.onmicrosoft.com::25451e74-4ba1-416d-9f85-f75e2f0d0316" providerId="AD" clId="Web-{AFB23F93-DBC7-297A-690A-A60CA94077AC}" dt="2026-05-27T12:14:01.697" v="7" actId="1076"/>
          <ac:spMkLst>
            <pc:docMk/>
            <pc:sldMk cId="1008195309" sldId="285"/>
            <ac:spMk id="6" creationId="{40C2CF79-0F48-F7C6-C1C8-5C89708EC848}"/>
          </ac:spMkLst>
        </pc:spChg>
        <pc:spChg chg="mod">
          <ac:chgData name="moa.trygg" userId="S::moa.trygg_umu.se#ext#@kth.onmicrosoft.com::25451e74-4ba1-416d-9f85-f75e2f0d0316" providerId="AD" clId="Web-{AFB23F93-DBC7-297A-690A-A60CA94077AC}" dt="2026-05-27T12:13:54.791" v="4" actId="1076"/>
          <ac:spMkLst>
            <pc:docMk/>
            <pc:sldMk cId="1008195309" sldId="285"/>
            <ac:spMk id="28" creationId="{B867A21C-DBBE-EC9A-EFE8-F64E302927BD}"/>
          </ac:spMkLst>
        </pc:spChg>
        <pc:spChg chg="mod">
          <ac:chgData name="moa.trygg" userId="S::moa.trygg_umu.se#ext#@kth.onmicrosoft.com::25451e74-4ba1-416d-9f85-f75e2f0d0316" providerId="AD" clId="Web-{AFB23F93-DBC7-297A-690A-A60CA94077AC}" dt="2026-05-27T12:13:59.197" v="6" actId="1076"/>
          <ac:spMkLst>
            <pc:docMk/>
            <pc:sldMk cId="1008195309" sldId="285"/>
            <ac:spMk id="48" creationId="{BF8679B5-6979-A4F7-CE66-B73B5060A770}"/>
          </ac:spMkLst>
        </pc:spChg>
      </pc:sldChg>
      <pc:sldChg chg="modSp">
        <pc:chgData name="moa.trygg" userId="S::moa.trygg_umu.se#ext#@kth.onmicrosoft.com::25451e74-4ba1-416d-9f85-f75e2f0d0316" providerId="AD" clId="Web-{AFB23F93-DBC7-297A-690A-A60CA94077AC}" dt="2026-05-27T12:14:36.791" v="11" actId="1076"/>
        <pc:sldMkLst>
          <pc:docMk/>
          <pc:sldMk cId="480096480" sldId="286"/>
        </pc:sldMkLst>
        <pc:spChg chg="mod">
          <ac:chgData name="moa.trygg" userId="S::moa.trygg_umu.se#ext#@kth.onmicrosoft.com::25451e74-4ba1-416d-9f85-f75e2f0d0316" providerId="AD" clId="Web-{AFB23F93-DBC7-297A-690A-A60CA94077AC}" dt="2026-05-27T12:14:36.791" v="11" actId="1076"/>
          <ac:spMkLst>
            <pc:docMk/>
            <pc:sldMk cId="480096480" sldId="286"/>
            <ac:spMk id="15" creationId="{9328F597-282C-C9C2-3E87-B797FCCC5DD0}"/>
          </ac:spMkLst>
        </pc:spChg>
        <pc:spChg chg="mod">
          <ac:chgData name="moa.trygg" userId="S::moa.trygg_umu.se#ext#@kth.onmicrosoft.com::25451e74-4ba1-416d-9f85-f75e2f0d0316" providerId="AD" clId="Web-{AFB23F93-DBC7-297A-690A-A60CA94077AC}" dt="2026-05-27T12:14:32.432" v="10" actId="1076"/>
          <ac:spMkLst>
            <pc:docMk/>
            <pc:sldMk cId="480096480" sldId="286"/>
            <ac:spMk id="28" creationId="{EAEF04DB-183E-3CB5-E82E-3B443A874C2D}"/>
          </ac:spMkLst>
        </pc:spChg>
      </pc:sldChg>
    </pc:docChg>
  </pc:docChgLst>
  <pc:docChgLst>
    <pc:chgData name="jovana.martic" userId="S::jovana.martic_ki.se#ext#@kth.onmicrosoft.com::83032813-37e2-4ef7-85b6-932b4d6c4895" providerId="AD" clId="Web-{FC0272DD-C4D4-42D5-5F77-EB10B2EF7C60}"/>
    <pc:docChg chg="addSld modSld">
      <pc:chgData name="jovana.martic" userId="S::jovana.martic_ki.se#ext#@kth.onmicrosoft.com::83032813-37e2-4ef7-85b6-932b4d6c4895" providerId="AD" clId="Web-{FC0272DD-C4D4-42D5-5F77-EB10B2EF7C60}" dt="2026-05-19T13:43:16.984" v="858" actId="20577"/>
      <pc:docMkLst>
        <pc:docMk/>
      </pc:docMkLst>
      <pc:sldChg chg="modSp new">
        <pc:chgData name="jovana.martic" userId="S::jovana.martic_ki.se#ext#@kth.onmicrosoft.com::83032813-37e2-4ef7-85b6-932b4d6c4895" providerId="AD" clId="Web-{FC0272DD-C4D4-42D5-5F77-EB10B2EF7C60}" dt="2026-05-19T12:52:24.465" v="727" actId="20577"/>
        <pc:sldMkLst>
          <pc:docMk/>
          <pc:sldMk cId="630524592" sldId="275"/>
        </pc:sldMkLst>
        <pc:spChg chg="mod">
          <ac:chgData name="jovana.martic" userId="S::jovana.martic_ki.se#ext#@kth.onmicrosoft.com::83032813-37e2-4ef7-85b6-932b4d6c4895" providerId="AD" clId="Web-{FC0272DD-C4D4-42D5-5F77-EB10B2EF7C60}" dt="2026-05-19T12:52:24.465" v="727" actId="20577"/>
          <ac:spMkLst>
            <pc:docMk/>
            <pc:sldMk cId="630524592" sldId="275"/>
            <ac:spMk id="2" creationId="{255C6896-B7E1-7DC5-DD08-BCF8FDA0EC5B}"/>
          </ac:spMkLst>
        </pc:spChg>
      </pc:sldChg>
    </pc:docChg>
  </pc:docChgLst>
  <pc:docChgLst>
    <pc:chgData name="Elin Stender" userId="S::emste@ug.kth.se::13254fe8-d1e6-4010-b7a4-d492856f9643" providerId="AD" clId="Web-{3AAE3808-4841-E891-9A8C-53A01C637E42}"/>
    <pc:docChg chg="addSld delSld modSld sldOrd modSection">
      <pc:chgData name="Elin Stender" userId="S::emste@ug.kth.se::13254fe8-d1e6-4010-b7a4-d492856f9643" providerId="AD" clId="Web-{3AAE3808-4841-E891-9A8C-53A01C637E42}" dt="2026-05-22T11:35:37.152" v="740" actId="20577"/>
      <pc:docMkLst>
        <pc:docMk/>
      </pc:docMkLst>
      <pc:sldChg chg="addSp modSp">
        <pc:chgData name="Elin Stender" userId="S::emste@ug.kth.se::13254fe8-d1e6-4010-b7a4-d492856f9643" providerId="AD" clId="Web-{3AAE3808-4841-E891-9A8C-53A01C637E42}" dt="2026-05-21T11:57:18.194" v="235" actId="14100"/>
        <pc:sldMkLst>
          <pc:docMk/>
          <pc:sldMk cId="1940695533" sldId="256"/>
        </pc:sldMkLst>
        <pc:spChg chg="mod">
          <ac:chgData name="Elin Stender" userId="S::emste@ug.kth.se::13254fe8-d1e6-4010-b7a4-d492856f9643" providerId="AD" clId="Web-{3AAE3808-4841-E891-9A8C-53A01C637E42}" dt="2026-05-21T11:57:18.194" v="235" actId="14100"/>
          <ac:spMkLst>
            <pc:docMk/>
            <pc:sldMk cId="1940695533" sldId="256"/>
            <ac:spMk id="5" creationId="{21C1882B-1BE9-33A8-F674-AFA81AA74182}"/>
          </ac:spMkLst>
        </pc:spChg>
      </pc:sldChg>
      <pc:sldChg chg="addSp delSp modSp">
        <pc:chgData name="Elin Stender" userId="S::emste@ug.kth.se::13254fe8-d1e6-4010-b7a4-d492856f9643" providerId="AD" clId="Web-{3AAE3808-4841-E891-9A8C-53A01C637E42}" dt="2026-05-21T12:22:45.590" v="296" actId="20577"/>
        <pc:sldMkLst>
          <pc:docMk/>
          <pc:sldMk cId="926695030" sldId="261"/>
        </pc:sldMkLst>
        <pc:spChg chg="mod">
          <ac:chgData name="Elin Stender" userId="S::emste@ug.kth.se::13254fe8-d1e6-4010-b7a4-d492856f9643" providerId="AD" clId="Web-{3AAE3808-4841-E891-9A8C-53A01C637E42}" dt="2026-05-21T12:22:45.590" v="296" actId="20577"/>
          <ac:spMkLst>
            <pc:docMk/>
            <pc:sldMk cId="926695030" sldId="261"/>
            <ac:spMk id="2" creationId="{BE87600C-A0CB-0E62-3264-2B3FF350C67E}"/>
          </ac:spMkLst>
        </pc:spChg>
        <pc:picChg chg="add mod">
          <ac:chgData name="Elin Stender" userId="S::emste@ug.kth.se::13254fe8-d1e6-4010-b7a4-d492856f9643" providerId="AD" clId="Web-{3AAE3808-4841-E891-9A8C-53A01C637E42}" dt="2026-05-21T11:37:00.901" v="62" actId="1076"/>
          <ac:picMkLst>
            <pc:docMk/>
            <pc:sldMk cId="926695030" sldId="261"/>
            <ac:picMk id="5" creationId="{02767AE0-67A5-BD77-88CD-F321A1E3E12F}"/>
          </ac:picMkLst>
        </pc:picChg>
      </pc:sldChg>
      <pc:sldChg chg="modSp">
        <pc:chgData name="Elin Stender" userId="S::emste@ug.kth.se::13254fe8-d1e6-4010-b7a4-d492856f9643" providerId="AD" clId="Web-{3AAE3808-4841-E891-9A8C-53A01C637E42}" dt="2026-05-21T11:12:25.047" v="15" actId="20577"/>
        <pc:sldMkLst>
          <pc:docMk/>
          <pc:sldMk cId="630524592" sldId="275"/>
        </pc:sldMkLst>
        <pc:spChg chg="mod">
          <ac:chgData name="Elin Stender" userId="S::emste@ug.kth.se::13254fe8-d1e6-4010-b7a4-d492856f9643" providerId="AD" clId="Web-{3AAE3808-4841-E891-9A8C-53A01C637E42}" dt="2026-05-21T11:12:25.047" v="15" actId="20577"/>
          <ac:spMkLst>
            <pc:docMk/>
            <pc:sldMk cId="630524592" sldId="275"/>
            <ac:spMk id="2" creationId="{255C6896-B7E1-7DC5-DD08-BCF8FDA0EC5B}"/>
          </ac:spMkLst>
        </pc:spChg>
      </pc:sldChg>
      <pc:sldChg chg="addSp delSp modSp add ord replId">
        <pc:chgData name="Elin Stender" userId="S::emste@ug.kth.se::13254fe8-d1e6-4010-b7a4-d492856f9643" providerId="AD" clId="Web-{3AAE3808-4841-E891-9A8C-53A01C637E42}" dt="2026-05-21T11:57:47.256" v="250" actId="20577"/>
        <pc:sldMkLst>
          <pc:docMk/>
          <pc:sldMk cId="450575037" sldId="278"/>
        </pc:sldMkLst>
        <pc:spChg chg="mod">
          <ac:chgData name="Elin Stender" userId="S::emste@ug.kth.se::13254fe8-d1e6-4010-b7a4-d492856f9643" providerId="AD" clId="Web-{3AAE3808-4841-E891-9A8C-53A01C637E42}" dt="2026-05-21T11:39:58.666" v="82" actId="20577"/>
          <ac:spMkLst>
            <pc:docMk/>
            <pc:sldMk cId="450575037" sldId="278"/>
            <ac:spMk id="2" creationId="{2358ADC4-0232-B21F-A864-1AB85248CCC3}"/>
          </ac:spMkLst>
        </pc:spChg>
        <pc:spChg chg="add mod">
          <ac:chgData name="Elin Stender" userId="S::emste@ug.kth.se::13254fe8-d1e6-4010-b7a4-d492856f9643" providerId="AD" clId="Web-{3AAE3808-4841-E891-9A8C-53A01C637E42}" dt="2026-05-21T11:57:47.256" v="250" actId="20577"/>
          <ac:spMkLst>
            <pc:docMk/>
            <pc:sldMk cId="450575037" sldId="278"/>
            <ac:spMk id="12" creationId="{C1C186EA-4B32-A723-CAAC-2FA185D7231C}"/>
          </ac:spMkLst>
        </pc:spChg>
      </pc:sldChg>
      <pc:sldChg chg="modSp new">
        <pc:chgData name="Elin Stender" userId="S::emste@ug.kth.se::13254fe8-d1e6-4010-b7a4-d492856f9643" providerId="AD" clId="Web-{3AAE3808-4841-E891-9A8C-53A01C637E42}" dt="2026-05-21T11:46:03.821" v="145" actId="20577"/>
        <pc:sldMkLst>
          <pc:docMk/>
          <pc:sldMk cId="3225349159" sldId="279"/>
        </pc:sldMkLst>
        <pc:spChg chg="mod">
          <ac:chgData name="Elin Stender" userId="S::emste@ug.kth.se::13254fe8-d1e6-4010-b7a4-d492856f9643" providerId="AD" clId="Web-{3AAE3808-4841-E891-9A8C-53A01C637E42}" dt="2026-05-21T11:46:03.821" v="145" actId="20577"/>
          <ac:spMkLst>
            <pc:docMk/>
            <pc:sldMk cId="3225349159" sldId="279"/>
            <ac:spMk id="2" creationId="{98CF95F1-2B48-9978-0894-9E85E90DA571}"/>
          </ac:spMkLst>
        </pc:spChg>
      </pc:sldChg>
      <pc:sldChg chg="addSp modSp new mod modClrScheme chgLayout">
        <pc:chgData name="Elin Stender" userId="S::emste@ug.kth.se::13254fe8-d1e6-4010-b7a4-d492856f9643" providerId="AD" clId="Web-{3AAE3808-4841-E891-9A8C-53A01C637E42}" dt="2026-05-21T12:36:04.867" v="299"/>
        <pc:sldMkLst>
          <pc:docMk/>
          <pc:sldMk cId="3526985277" sldId="281"/>
        </pc:sldMkLst>
        <pc:spChg chg="mod">
          <ac:chgData name="Elin Stender" userId="S::emste@ug.kth.se::13254fe8-d1e6-4010-b7a4-d492856f9643" providerId="AD" clId="Web-{3AAE3808-4841-E891-9A8C-53A01C637E42}" dt="2026-05-21T12:36:04.867" v="299"/>
          <ac:spMkLst>
            <pc:docMk/>
            <pc:sldMk cId="3526985277" sldId="281"/>
            <ac:spMk id="2" creationId="{4DFE592F-477B-0488-71D0-FF84671E9895}"/>
          </ac:spMkLst>
        </pc:spChg>
        <pc:spChg chg="mod ord">
          <ac:chgData name="Elin Stender" userId="S::emste@ug.kth.se::13254fe8-d1e6-4010-b7a4-d492856f9643" providerId="AD" clId="Web-{3AAE3808-4841-E891-9A8C-53A01C637E42}" dt="2026-05-21T12:36:04.867" v="299"/>
          <ac:spMkLst>
            <pc:docMk/>
            <pc:sldMk cId="3526985277" sldId="281"/>
            <ac:spMk id="3" creationId="{1604BEDF-B214-3DF6-328B-EAEE302D859A}"/>
          </ac:spMkLst>
        </pc:spChg>
        <pc:picChg chg="add mod">
          <ac:chgData name="Elin Stender" userId="S::emste@ug.kth.se::13254fe8-d1e6-4010-b7a4-d492856f9643" providerId="AD" clId="Web-{3AAE3808-4841-E891-9A8C-53A01C637E42}" dt="2026-05-21T12:36:04.867" v="299"/>
          <ac:picMkLst>
            <pc:docMk/>
            <pc:sldMk cId="3526985277" sldId="281"/>
            <ac:picMk id="4" creationId="{B0D2FDAA-A91D-5577-CD44-ED990CFE02B1}"/>
          </ac:picMkLst>
        </pc:picChg>
      </pc:sldChg>
      <pc:sldChg chg="addSp delSp modSp new mod chgLayout">
        <pc:chgData name="Elin Stender" userId="S::emste@ug.kth.se::13254fe8-d1e6-4010-b7a4-d492856f9643" providerId="AD" clId="Web-{3AAE3808-4841-E891-9A8C-53A01C637E42}" dt="2026-05-21T11:56:41.272" v="225"/>
        <pc:sldMkLst>
          <pc:docMk/>
          <pc:sldMk cId="1453265966" sldId="282"/>
        </pc:sldMkLst>
        <pc:spChg chg="mod ord">
          <ac:chgData name="Elin Stender" userId="S::emste@ug.kth.se::13254fe8-d1e6-4010-b7a4-d492856f9643" providerId="AD" clId="Web-{3AAE3808-4841-E891-9A8C-53A01C637E42}" dt="2026-05-21T11:56:04.506" v="221"/>
          <ac:spMkLst>
            <pc:docMk/>
            <pc:sldMk cId="1453265966" sldId="282"/>
            <ac:spMk id="2" creationId="{E8935F53-687E-1942-4751-FBDE1F118D18}"/>
          </ac:spMkLst>
        </pc:spChg>
        <pc:spChg chg="mod ord">
          <ac:chgData name="Elin Stender" userId="S::emste@ug.kth.se::13254fe8-d1e6-4010-b7a4-d492856f9643" providerId="AD" clId="Web-{3AAE3808-4841-E891-9A8C-53A01C637E42}" dt="2026-05-21T11:56:04.506" v="221"/>
          <ac:spMkLst>
            <pc:docMk/>
            <pc:sldMk cId="1453265966" sldId="282"/>
            <ac:spMk id="3" creationId="{683CF5EF-1ADB-3A0B-B9C7-6F532A386599}"/>
          </ac:spMkLst>
        </pc:spChg>
        <pc:spChg chg="mod ord modVis">
          <ac:chgData name="Elin Stender" userId="S::emste@ug.kth.se::13254fe8-d1e6-4010-b7a4-d492856f9643" providerId="AD" clId="Web-{3AAE3808-4841-E891-9A8C-53A01C637E42}" dt="2026-05-21T11:56:04.506" v="221"/>
          <ac:spMkLst>
            <pc:docMk/>
            <pc:sldMk cId="1453265966" sldId="282"/>
            <ac:spMk id="4" creationId="{72166F03-9866-301B-6504-8B29042EF755}"/>
          </ac:spMkLst>
        </pc:spChg>
        <pc:picChg chg="add mod ord">
          <ac:chgData name="Elin Stender" userId="S::emste@ug.kth.se::13254fe8-d1e6-4010-b7a4-d492856f9643" providerId="AD" clId="Web-{3AAE3808-4841-E891-9A8C-53A01C637E42}" dt="2026-05-21T11:56:04.506" v="221"/>
          <ac:picMkLst>
            <pc:docMk/>
            <pc:sldMk cId="1453265966" sldId="282"/>
            <ac:picMk id="5" creationId="{44D325AA-C3CB-B1D0-A8B0-B34066031359}"/>
          </ac:picMkLst>
        </pc:picChg>
      </pc:sldChg>
      <pc:sldChg chg="modSp new addAnim delAnim">
        <pc:chgData name="Elin Stender" userId="S::emste@ug.kth.se::13254fe8-d1e6-4010-b7a4-d492856f9643" providerId="AD" clId="Web-{3AAE3808-4841-E891-9A8C-53A01C637E42}" dt="2026-05-22T11:35:37.152" v="740" actId="20577"/>
        <pc:sldMkLst>
          <pc:docMk/>
          <pc:sldMk cId="816685850" sldId="283"/>
        </pc:sldMkLst>
        <pc:spChg chg="mod">
          <ac:chgData name="Elin Stender" userId="S::emste@ug.kth.se::13254fe8-d1e6-4010-b7a4-d492856f9643" providerId="AD" clId="Web-{3AAE3808-4841-E891-9A8C-53A01C637E42}" dt="2026-05-21T12:20:46.715" v="264" actId="20577"/>
          <ac:spMkLst>
            <pc:docMk/>
            <pc:sldMk cId="816685850" sldId="283"/>
            <ac:spMk id="2" creationId="{D6BBB82C-CC75-6A91-6B08-568A7B889762}"/>
          </ac:spMkLst>
        </pc:spChg>
        <pc:spChg chg="mod">
          <ac:chgData name="Elin Stender" userId="S::emste@ug.kth.se::13254fe8-d1e6-4010-b7a4-d492856f9643" providerId="AD" clId="Web-{3AAE3808-4841-E891-9A8C-53A01C637E42}" dt="2026-05-22T11:35:37.152" v="740" actId="20577"/>
          <ac:spMkLst>
            <pc:docMk/>
            <pc:sldMk cId="816685850" sldId="283"/>
            <ac:spMk id="3" creationId="{F76B18AC-5499-0CEF-176F-9FCDC6F396DF}"/>
          </ac:spMkLst>
        </pc:spChg>
      </pc:sldChg>
    </pc:docChg>
  </pc:docChgLst>
  <pc:docChgLst>
    <pc:chgData name="jovana.martic@ki.se" userId="S::urn:spo:guest#jovana.martic@ki.se::" providerId="AD" clId="Web-{D6D1C2EA-996E-C445-E0BC-F31CF87264BA}"/>
    <pc:docChg chg="modSld">
      <pc:chgData name="jovana.martic@ki.se" userId="S::urn:spo:guest#jovana.martic@ki.se::" providerId="AD" clId="Web-{D6D1C2EA-996E-C445-E0BC-F31CF87264BA}" dt="2026-04-28T08:30:22.450" v="9"/>
      <pc:docMkLst>
        <pc:docMk/>
      </pc:docMkLst>
    </pc:docChg>
  </pc:docChgLst>
  <pc:docChgLst>
    <pc:chgData name="Elin Stender" userId="S::emste@ug.kth.se::13254fe8-d1e6-4010-b7a4-d492856f9643" providerId="AD" clId="Web-{774FFF72-29E5-3F55-7838-F6AB2A2179C5}"/>
    <pc:docChg chg="addSld delSld modSld sldOrd">
      <pc:chgData name="Elin Stender" userId="S::emste@ug.kth.se::13254fe8-d1e6-4010-b7a4-d492856f9643" providerId="AD" clId="Web-{774FFF72-29E5-3F55-7838-F6AB2A2179C5}" dt="2026-04-28T08:20:31.801" v="723"/>
      <pc:docMkLst>
        <pc:docMk/>
      </pc:docMkLst>
      <pc:sldChg chg="modSp">
        <pc:chgData name="Elin Stender" userId="S::emste@ug.kth.se::13254fe8-d1e6-4010-b7a4-d492856f9643" providerId="AD" clId="Web-{774FFF72-29E5-3F55-7838-F6AB2A2179C5}" dt="2026-04-28T08:09:16.051" v="576" actId="20577"/>
        <pc:sldMkLst>
          <pc:docMk/>
          <pc:sldMk cId="1940695533" sldId="256"/>
        </pc:sldMkLst>
        <pc:spChg chg="mod">
          <ac:chgData name="Elin Stender" userId="S::emste@ug.kth.se::13254fe8-d1e6-4010-b7a4-d492856f9643" providerId="AD" clId="Web-{774FFF72-29E5-3F55-7838-F6AB2A2179C5}" dt="2026-04-28T08:09:16.051" v="576" actId="20577"/>
          <ac:spMkLst>
            <pc:docMk/>
            <pc:sldMk cId="1940695533" sldId="256"/>
            <ac:spMk id="4" creationId="{27E4EE69-4FE1-BF6D-B5B3-CBE17DF38BC9}"/>
          </ac:spMkLst>
        </pc:spChg>
      </pc:sldChg>
    </pc:docChg>
  </pc:docChgLst>
  <pc:docChgLst>
    <pc:chgData name="jovana.martic" userId="S::jovana.martic_ki.se#ext#@kth.onmicrosoft.com::83032813-37e2-4ef7-85b6-932b4d6c4895" providerId="AD" clId="Web-{61C88DEE-7A8E-2828-59ED-76411FD29473}"/>
    <pc:docChg chg="modSld">
      <pc:chgData name="jovana.martic" userId="S::jovana.martic_ki.se#ext#@kth.onmicrosoft.com::83032813-37e2-4ef7-85b6-932b4d6c4895" providerId="AD" clId="Web-{61C88DEE-7A8E-2828-59ED-76411FD29473}" dt="2026-05-18T08:11:36.537" v="4" actId="20577"/>
      <pc:docMkLst>
        <pc:docMk/>
      </pc:docMkLst>
      <pc:sldChg chg="modSp">
        <pc:chgData name="jovana.martic" userId="S::jovana.martic_ki.se#ext#@kth.onmicrosoft.com::83032813-37e2-4ef7-85b6-932b4d6c4895" providerId="AD" clId="Web-{61C88DEE-7A8E-2828-59ED-76411FD29473}" dt="2026-05-18T08:11:36.537" v="4" actId="20577"/>
        <pc:sldMkLst>
          <pc:docMk/>
          <pc:sldMk cId="1940695533" sldId="256"/>
        </pc:sldMkLst>
        <pc:spChg chg="mod">
          <ac:chgData name="jovana.martic" userId="S::jovana.martic_ki.se#ext#@kth.onmicrosoft.com::83032813-37e2-4ef7-85b6-932b4d6c4895" providerId="AD" clId="Web-{61C88DEE-7A8E-2828-59ED-76411FD29473}" dt="2026-05-18T08:11:36.537" v="4" actId="20577"/>
          <ac:spMkLst>
            <pc:docMk/>
            <pc:sldMk cId="1940695533" sldId="256"/>
            <ac:spMk id="5" creationId="{21C1882B-1BE9-33A8-F674-AFA81AA74182}"/>
          </ac:spMkLst>
        </pc:spChg>
      </pc:sldChg>
    </pc:docChg>
  </pc:docChgLst>
  <pc:docChgLst>
    <pc:chgData name="moa.trygg" userId="S::moa.trygg_umu.se#ext#@kth.onmicrosoft.com::25451e74-4ba1-416d-9f85-f75e2f0d0316" providerId="AD" clId="Web-{A4CE8EE6-0312-1B2A-CBDE-5883E1AE608A}"/>
    <pc:docChg chg="addSld delSld sldOrd addSection delSection modSection">
      <pc:chgData name="moa.trygg" userId="S::moa.trygg_umu.se#ext#@kth.onmicrosoft.com::25451e74-4ba1-416d-9f85-f75e2f0d0316" providerId="AD" clId="Web-{A4CE8EE6-0312-1B2A-CBDE-5883E1AE608A}" dt="2026-05-22T09:11:27.695" v="7"/>
      <pc:docMkLst>
        <pc:docMk/>
      </pc:docMkLst>
      <pc:sldChg chg="add del ord">
        <pc:chgData name="moa.trygg" userId="S::moa.trygg_umu.se#ext#@kth.onmicrosoft.com::25451e74-4ba1-416d-9f85-f75e2f0d0316" providerId="AD" clId="Web-{A4CE8EE6-0312-1B2A-CBDE-5883E1AE608A}" dt="2026-05-22T09:11:14.570" v="6"/>
        <pc:sldMkLst>
          <pc:docMk/>
          <pc:sldMk cId="480096480" sldId="286"/>
        </pc:sldMkLst>
      </pc:sldChg>
      <pc:sldChg chg="add del ord">
        <pc:chgData name="moa.trygg" userId="S::moa.trygg_umu.se#ext#@kth.onmicrosoft.com::25451e74-4ba1-416d-9f85-f75e2f0d0316" providerId="AD" clId="Web-{A4CE8EE6-0312-1B2A-CBDE-5883E1AE608A}" dt="2026-05-22T09:11:14.570" v="5"/>
        <pc:sldMkLst>
          <pc:docMk/>
          <pc:sldMk cId="3918323808" sldId="287"/>
        </pc:sldMkLst>
      </pc:sldChg>
    </pc:docChg>
  </pc:docChgLst>
  <pc:docChgLst>
    <pc:chgData name="jovana.martic" userId="S::jovana.martic_ki.se#ext#@kth.onmicrosoft.com::83032813-37e2-4ef7-85b6-932b4d6c4895" providerId="AD" clId="Web-{2EA5DDD9-8777-8718-7E4F-8AC34F7B44FC}"/>
    <pc:docChg chg="addSld modSld">
      <pc:chgData name="jovana.martic" userId="S::jovana.martic_ki.se#ext#@kth.onmicrosoft.com::83032813-37e2-4ef7-85b6-932b4d6c4895" providerId="AD" clId="Web-{2EA5DDD9-8777-8718-7E4F-8AC34F7B44FC}" dt="2026-05-19T06:44:53.018" v="177"/>
      <pc:docMkLst>
        <pc:docMk/>
      </pc:docMkLst>
    </pc:docChg>
  </pc:docChgLst>
  <pc:docChgLst>
    <pc:chgData name="Elin Stender" userId="S::emste@ug.kth.se::13254fe8-d1e6-4010-b7a4-d492856f9643" providerId="AD" clId="Web-{EA735CF6-60CD-229C-4333-B51CD04305C3}"/>
    <pc:docChg chg="delSld modSld modSection">
      <pc:chgData name="Elin Stender" userId="S::emste@ug.kth.se::13254fe8-d1e6-4010-b7a4-d492856f9643" providerId="AD" clId="Web-{EA735CF6-60CD-229C-4333-B51CD04305C3}" dt="2026-05-27T12:55:26.356" v="81"/>
      <pc:docMkLst>
        <pc:docMk/>
      </pc:docMkLst>
      <pc:sldChg chg="del">
        <pc:chgData name="Elin Stender" userId="S::emste@ug.kth.se::13254fe8-d1e6-4010-b7a4-d492856f9643" providerId="AD" clId="Web-{EA735CF6-60CD-229C-4333-B51CD04305C3}" dt="2026-05-27T12:55:26.356" v="81"/>
        <pc:sldMkLst>
          <pc:docMk/>
          <pc:sldMk cId="1513117894" sldId="259"/>
        </pc:sldMkLst>
      </pc:sldChg>
      <pc:sldChg chg="del">
        <pc:chgData name="Elin Stender" userId="S::emste@ug.kth.se::13254fe8-d1e6-4010-b7a4-d492856f9643" providerId="AD" clId="Web-{EA735CF6-60CD-229C-4333-B51CD04305C3}" dt="2026-05-27T12:55:26.356" v="80"/>
        <pc:sldMkLst>
          <pc:docMk/>
          <pc:sldMk cId="386807429" sldId="260"/>
        </pc:sldMkLst>
      </pc:sldChg>
      <pc:sldChg chg="del">
        <pc:chgData name="Elin Stender" userId="S::emste@ug.kth.se::13254fe8-d1e6-4010-b7a4-d492856f9643" providerId="AD" clId="Web-{EA735CF6-60CD-229C-4333-B51CD04305C3}" dt="2026-05-27T12:55:26.341" v="79"/>
        <pc:sldMkLst>
          <pc:docMk/>
          <pc:sldMk cId="1901501917" sldId="262"/>
        </pc:sldMkLst>
      </pc:sldChg>
      <pc:sldChg chg="del">
        <pc:chgData name="Elin Stender" userId="S::emste@ug.kth.se::13254fe8-d1e6-4010-b7a4-d492856f9643" providerId="AD" clId="Web-{EA735CF6-60CD-229C-4333-B51CD04305C3}" dt="2026-05-27T12:55:26.341" v="76"/>
        <pc:sldMkLst>
          <pc:docMk/>
          <pc:sldMk cId="2781082196" sldId="263"/>
        </pc:sldMkLst>
      </pc:sldChg>
      <pc:sldChg chg="del">
        <pc:chgData name="Elin Stender" userId="S::emste@ug.kth.se::13254fe8-d1e6-4010-b7a4-d492856f9643" providerId="AD" clId="Web-{EA735CF6-60CD-229C-4333-B51CD04305C3}" dt="2026-05-27T12:55:26.341" v="78"/>
        <pc:sldMkLst>
          <pc:docMk/>
          <pc:sldMk cId="3731726562" sldId="264"/>
        </pc:sldMkLst>
      </pc:sldChg>
      <pc:sldChg chg="del">
        <pc:chgData name="Elin Stender" userId="S::emste@ug.kth.se::13254fe8-d1e6-4010-b7a4-d492856f9643" providerId="AD" clId="Web-{EA735CF6-60CD-229C-4333-B51CD04305C3}" dt="2026-05-27T12:55:26.341" v="77"/>
        <pc:sldMkLst>
          <pc:docMk/>
          <pc:sldMk cId="1329848412" sldId="265"/>
        </pc:sldMkLst>
      </pc:sldChg>
      <pc:sldChg chg="del">
        <pc:chgData name="Elin Stender" userId="S::emste@ug.kth.se::13254fe8-d1e6-4010-b7a4-d492856f9643" providerId="AD" clId="Web-{EA735CF6-60CD-229C-4333-B51CD04305C3}" dt="2026-05-27T12:55:26.341" v="75"/>
        <pc:sldMkLst>
          <pc:docMk/>
          <pc:sldMk cId="2532834793" sldId="266"/>
        </pc:sldMkLst>
      </pc:sldChg>
      <pc:sldChg chg="del">
        <pc:chgData name="Elin Stender" userId="S::emste@ug.kth.se::13254fe8-d1e6-4010-b7a4-d492856f9643" providerId="AD" clId="Web-{EA735CF6-60CD-229C-4333-B51CD04305C3}" dt="2026-05-27T12:55:26.341" v="74"/>
        <pc:sldMkLst>
          <pc:docMk/>
          <pc:sldMk cId="2071342265" sldId="267"/>
        </pc:sldMkLst>
      </pc:sldChg>
      <pc:sldChg chg="del">
        <pc:chgData name="Elin Stender" userId="S::emste@ug.kth.se::13254fe8-d1e6-4010-b7a4-d492856f9643" providerId="AD" clId="Web-{EA735CF6-60CD-229C-4333-B51CD04305C3}" dt="2026-05-27T12:55:26.341" v="73"/>
        <pc:sldMkLst>
          <pc:docMk/>
          <pc:sldMk cId="1473581840" sldId="268"/>
        </pc:sldMkLst>
      </pc:sldChg>
      <pc:sldChg chg="del">
        <pc:chgData name="Elin Stender" userId="S::emste@ug.kth.se::13254fe8-d1e6-4010-b7a4-d492856f9643" providerId="AD" clId="Web-{EA735CF6-60CD-229C-4333-B51CD04305C3}" dt="2026-05-27T12:55:26.341" v="72"/>
        <pc:sldMkLst>
          <pc:docMk/>
          <pc:sldMk cId="495883216" sldId="269"/>
        </pc:sldMkLst>
      </pc:sldChg>
      <pc:sldChg chg="del">
        <pc:chgData name="Elin Stender" userId="S::emste@ug.kth.se::13254fe8-d1e6-4010-b7a4-d492856f9643" providerId="AD" clId="Web-{EA735CF6-60CD-229C-4333-B51CD04305C3}" dt="2026-05-27T12:55:26.341" v="71"/>
        <pc:sldMkLst>
          <pc:docMk/>
          <pc:sldMk cId="2630584378" sldId="270"/>
        </pc:sldMkLst>
      </pc:sldChg>
      <pc:sldChg chg="del">
        <pc:chgData name="Elin Stender" userId="S::emste@ug.kth.se::13254fe8-d1e6-4010-b7a4-d492856f9643" providerId="AD" clId="Web-{EA735CF6-60CD-229C-4333-B51CD04305C3}" dt="2026-05-27T12:55:26.325" v="70"/>
        <pc:sldMkLst>
          <pc:docMk/>
          <pc:sldMk cId="3289556477" sldId="271"/>
        </pc:sldMkLst>
      </pc:sldChg>
      <pc:sldChg chg="del">
        <pc:chgData name="Elin Stender" userId="S::emste@ug.kth.se::13254fe8-d1e6-4010-b7a4-d492856f9643" providerId="AD" clId="Web-{EA735CF6-60CD-229C-4333-B51CD04305C3}" dt="2026-05-27T12:55:26.325" v="69"/>
        <pc:sldMkLst>
          <pc:docMk/>
          <pc:sldMk cId="1116439407" sldId="272"/>
        </pc:sldMkLst>
      </pc:sldChg>
      <pc:sldChg chg="del">
        <pc:chgData name="Elin Stender" userId="S::emste@ug.kth.se::13254fe8-d1e6-4010-b7a4-d492856f9643" providerId="AD" clId="Web-{EA735CF6-60CD-229C-4333-B51CD04305C3}" dt="2026-05-27T12:55:26.325" v="68"/>
        <pc:sldMkLst>
          <pc:docMk/>
          <pc:sldMk cId="2978193772" sldId="273"/>
        </pc:sldMkLst>
      </pc:sldChg>
      <pc:sldChg chg="del">
        <pc:chgData name="Elin Stender" userId="S::emste@ug.kth.se::13254fe8-d1e6-4010-b7a4-d492856f9643" providerId="AD" clId="Web-{EA735CF6-60CD-229C-4333-B51CD04305C3}" dt="2026-05-27T12:55:26.325" v="67"/>
        <pc:sldMkLst>
          <pc:docMk/>
          <pc:sldMk cId="4028046028" sldId="277"/>
        </pc:sldMkLst>
      </pc:sldChg>
      <pc:sldChg chg="del">
        <pc:chgData name="Elin Stender" userId="S::emste@ug.kth.se::13254fe8-d1e6-4010-b7a4-d492856f9643" providerId="AD" clId="Web-{EA735CF6-60CD-229C-4333-B51CD04305C3}" dt="2026-05-27T12:55:08.935" v="65"/>
        <pc:sldMkLst>
          <pc:docMk/>
          <pc:sldMk cId="4220663616" sldId="280"/>
        </pc:sldMkLst>
      </pc:sldChg>
      <pc:sldChg chg="modSp">
        <pc:chgData name="Elin Stender" userId="S::emste@ug.kth.se::13254fe8-d1e6-4010-b7a4-d492856f9643" providerId="AD" clId="Web-{EA735CF6-60CD-229C-4333-B51CD04305C3}" dt="2026-05-27T12:55:07.013" v="64" actId="20577"/>
        <pc:sldMkLst>
          <pc:docMk/>
          <pc:sldMk cId="3526985277" sldId="281"/>
        </pc:sldMkLst>
        <pc:spChg chg="mod">
          <ac:chgData name="Elin Stender" userId="S::emste@ug.kth.se::13254fe8-d1e6-4010-b7a4-d492856f9643" providerId="AD" clId="Web-{EA735CF6-60CD-229C-4333-B51CD04305C3}" dt="2026-05-27T12:55:07.013" v="64" actId="20577"/>
          <ac:spMkLst>
            <pc:docMk/>
            <pc:sldMk cId="3526985277" sldId="281"/>
            <ac:spMk id="3" creationId="{1604BEDF-B214-3DF6-328B-EAEE302D859A}"/>
          </ac:spMkLst>
        </pc:spChg>
      </pc:sldChg>
      <pc:sldChg chg="del">
        <pc:chgData name="Elin Stender" userId="S::emste@ug.kth.se::13254fe8-d1e6-4010-b7a4-d492856f9643" providerId="AD" clId="Web-{EA735CF6-60CD-229C-4333-B51CD04305C3}" dt="2026-05-27T12:55:26.325" v="66"/>
        <pc:sldMkLst>
          <pc:docMk/>
          <pc:sldMk cId="3802565016" sldId="288"/>
        </pc:sldMkLst>
      </pc:sldChg>
    </pc:docChg>
  </pc:docChgLst>
  <pc:docChgLst>
    <pc:chgData name="Elin Stender" userId="S::emste@ug.kth.se::13254fe8-d1e6-4010-b7a4-d492856f9643" providerId="AD" clId="Web-{DD8541BB-FFEE-9989-7DE1-B2F00BF91529}"/>
    <pc:docChg chg="modSld">
      <pc:chgData name="Elin Stender" userId="S::emste@ug.kth.se::13254fe8-d1e6-4010-b7a4-d492856f9643" providerId="AD" clId="Web-{DD8541BB-FFEE-9989-7DE1-B2F00BF91529}" dt="2026-04-28T11:48:34.769" v="46" actId="1076"/>
      <pc:docMkLst>
        <pc:docMk/>
      </pc:docMkLst>
    </pc:docChg>
  </pc:docChgLst>
  <pc:docChgLst>
    <pc:chgData name="Elin Stender" userId="S::emste@ug.kth.se::13254fe8-d1e6-4010-b7a4-d492856f9643" providerId="AD" clId="Web-{4D96C046-A460-BBBC-8C13-1F7B764A8236}"/>
    <pc:docChg chg="addSld delSld modSld sldOrd">
      <pc:chgData name="Elin Stender" userId="S::emste@ug.kth.se::13254fe8-d1e6-4010-b7a4-d492856f9643" providerId="AD" clId="Web-{4D96C046-A460-BBBC-8C13-1F7B764A8236}" dt="2026-05-18T11:22:24.359" v="377" actId="14100"/>
      <pc:docMkLst>
        <pc:docMk/>
      </pc:docMkLst>
      <pc:sldChg chg="modSp ord">
        <pc:chgData name="Elin Stender" userId="S::emste@ug.kth.se::13254fe8-d1e6-4010-b7a4-d492856f9643" providerId="AD" clId="Web-{4D96C046-A460-BBBC-8C13-1F7B764A8236}" dt="2026-05-18T08:01:39.026" v="86" actId="20577"/>
        <pc:sldMkLst>
          <pc:docMk/>
          <pc:sldMk cId="1940695533" sldId="256"/>
        </pc:sldMkLst>
        <pc:spChg chg="mod">
          <ac:chgData name="Elin Stender" userId="S::emste@ug.kth.se::13254fe8-d1e6-4010-b7a4-d492856f9643" providerId="AD" clId="Web-{4D96C046-A460-BBBC-8C13-1F7B764A8236}" dt="2026-05-18T07:59:00.310" v="3" actId="20577"/>
          <ac:spMkLst>
            <pc:docMk/>
            <pc:sldMk cId="1940695533" sldId="256"/>
            <ac:spMk id="4" creationId="{27E4EE69-4FE1-BF6D-B5B3-CBE17DF38BC9}"/>
          </ac:spMkLst>
        </pc:spChg>
        <pc:spChg chg="mod">
          <ac:chgData name="Elin Stender" userId="S::emste@ug.kth.se::13254fe8-d1e6-4010-b7a4-d492856f9643" providerId="AD" clId="Web-{4D96C046-A460-BBBC-8C13-1F7B764A8236}" dt="2026-05-18T08:01:39.026" v="86" actId="20577"/>
          <ac:spMkLst>
            <pc:docMk/>
            <pc:sldMk cId="1940695533" sldId="256"/>
            <ac:spMk id="5" creationId="{21C1882B-1BE9-33A8-F674-AFA81AA74182}"/>
          </ac:spMkLst>
        </pc:spChg>
      </pc:sldChg>
      <pc:sldChg chg="modSp new">
        <pc:chgData name="Elin Stender" userId="S::emste@ug.kth.se::13254fe8-d1e6-4010-b7a4-d492856f9643" providerId="AD" clId="Web-{4D96C046-A460-BBBC-8C13-1F7B764A8236}" dt="2026-05-18T08:01:11.761" v="66" actId="20577"/>
        <pc:sldMkLst>
          <pc:docMk/>
          <pc:sldMk cId="926695030" sldId="261"/>
        </pc:sldMkLst>
        <pc:spChg chg="mod">
          <ac:chgData name="Elin Stender" userId="S::emste@ug.kth.se::13254fe8-d1e6-4010-b7a4-d492856f9643" providerId="AD" clId="Web-{4D96C046-A460-BBBC-8C13-1F7B764A8236}" dt="2026-05-18T08:01:02.605" v="57" actId="20577"/>
          <ac:spMkLst>
            <pc:docMk/>
            <pc:sldMk cId="926695030" sldId="261"/>
            <ac:spMk id="2" creationId="{BE87600C-A0CB-0E62-3264-2B3FF350C6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3E644-9AD9-1B47-BB31-DDA0E5DC1CDE}" type="datetimeFigureOut">
              <a:rPr lang="en-SE" smtClean="0"/>
              <a:t>05/28/2026</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C61D6-423E-A349-AA98-83ABF4E6F90D}" type="slidenum">
              <a:rPr lang="en-SE" smtClean="0"/>
              <a:t>‹#›</a:t>
            </a:fld>
            <a:endParaRPr lang="en-SE"/>
          </a:p>
        </p:txBody>
      </p:sp>
    </p:spTree>
    <p:extLst>
      <p:ext uri="{BB962C8B-B14F-4D97-AF65-F5344CB8AC3E}">
        <p14:creationId xmlns:p14="http://schemas.microsoft.com/office/powerpoint/2010/main" val="100403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latin typeface="Calibri"/>
                <a:ea typeface="Calibri"/>
                <a:cs typeface="Calibri"/>
              </a:rPr>
              <a:t>Vi </a:t>
            </a:r>
            <a:r>
              <a:rPr lang="en-US" dirty="0" err="1">
                <a:latin typeface="Calibri"/>
                <a:ea typeface="Calibri"/>
                <a:cs typeface="Calibri"/>
              </a:rPr>
              <a:t>har</a:t>
            </a:r>
            <a:r>
              <a:rPr lang="en-US" dirty="0">
                <a:latin typeface="Calibri"/>
                <a:ea typeface="Calibri"/>
                <a:cs typeface="Calibri"/>
              </a:rPr>
              <a:t> det </a:t>
            </a:r>
            <a:r>
              <a:rPr lang="en-US" dirty="0" err="1">
                <a:latin typeface="Calibri"/>
                <a:ea typeface="Calibri"/>
                <a:cs typeface="Calibri"/>
              </a:rPr>
              <a:t>senaste</a:t>
            </a:r>
            <a:r>
              <a:rPr lang="en-US" dirty="0">
                <a:latin typeface="Calibri"/>
                <a:ea typeface="Calibri"/>
                <a:cs typeface="Calibri"/>
              </a:rPr>
              <a:t> </a:t>
            </a:r>
            <a:r>
              <a:rPr lang="en-US" dirty="0" err="1">
                <a:latin typeface="Calibri"/>
                <a:ea typeface="Calibri"/>
                <a:cs typeface="Calibri"/>
              </a:rPr>
              <a:t>halvåret</a:t>
            </a:r>
            <a:r>
              <a:rPr lang="en-US" dirty="0">
                <a:latin typeface="Calibri"/>
                <a:ea typeface="Calibri"/>
                <a:cs typeface="Calibri"/>
              </a:rPr>
              <a:t> </a:t>
            </a:r>
            <a:r>
              <a:rPr lang="en-US" dirty="0" err="1">
                <a:latin typeface="Calibri"/>
                <a:ea typeface="Calibri"/>
                <a:cs typeface="Calibri"/>
              </a:rPr>
              <a:t>arbetat</a:t>
            </a:r>
            <a:r>
              <a:rPr lang="en-US" dirty="0">
                <a:latin typeface="Calibri"/>
                <a:ea typeface="Calibri"/>
                <a:cs typeface="Calibri"/>
              </a:rPr>
              <a:t> med </a:t>
            </a:r>
            <a:r>
              <a:rPr lang="en-US" dirty="0" err="1">
                <a:latin typeface="Calibri"/>
                <a:ea typeface="Calibri"/>
                <a:cs typeface="Calibri"/>
              </a:rPr>
              <a:t>att</a:t>
            </a:r>
            <a:r>
              <a:rPr lang="en-US" dirty="0">
                <a:latin typeface="Calibri"/>
                <a:ea typeface="Calibri"/>
                <a:cs typeface="Calibri"/>
              </a:rPr>
              <a:t> </a:t>
            </a:r>
            <a:r>
              <a:rPr lang="en-US" dirty="0" err="1">
                <a:latin typeface="Calibri"/>
                <a:ea typeface="Calibri"/>
                <a:cs typeface="Calibri"/>
              </a:rPr>
              <a:t>skapa</a:t>
            </a:r>
            <a:r>
              <a:rPr lang="en-US" dirty="0">
                <a:latin typeface="Calibri"/>
                <a:ea typeface="Calibri"/>
                <a:cs typeface="Calibri"/>
              </a:rPr>
              <a:t> </a:t>
            </a:r>
            <a:r>
              <a:rPr lang="en-US" dirty="0" err="1">
                <a:latin typeface="Calibri"/>
                <a:ea typeface="Calibri"/>
                <a:cs typeface="Calibri"/>
              </a:rPr>
              <a:t>möjligheter</a:t>
            </a:r>
            <a:r>
              <a:rPr lang="en-US" dirty="0">
                <a:latin typeface="Calibri"/>
                <a:ea typeface="Calibri"/>
                <a:cs typeface="Calibri"/>
              </a:rPr>
              <a:t> för </a:t>
            </a:r>
            <a:r>
              <a:rPr lang="en-US" dirty="0" err="1">
                <a:latin typeface="Calibri"/>
                <a:ea typeface="Calibri"/>
                <a:cs typeface="Calibri"/>
              </a:rPr>
              <a:t>återanvändning</a:t>
            </a:r>
            <a:r>
              <a:rPr lang="en-US" dirty="0">
                <a:latin typeface="Calibri"/>
                <a:ea typeface="Calibri"/>
                <a:cs typeface="Calibri"/>
              </a:rPr>
              <a:t> av information. Vi </a:t>
            </a:r>
            <a:r>
              <a:rPr lang="en-US" dirty="0" err="1">
                <a:latin typeface="Calibri"/>
                <a:ea typeface="Calibri"/>
                <a:cs typeface="Calibri"/>
              </a:rPr>
              <a:t>har</a:t>
            </a:r>
            <a:r>
              <a:rPr lang="en-US" dirty="0">
                <a:latin typeface="Calibri"/>
                <a:ea typeface="Calibri"/>
                <a:cs typeface="Calibri"/>
              </a:rPr>
              <a:t> sett I </a:t>
            </a:r>
            <a:r>
              <a:rPr lang="en-US" dirty="0" err="1">
                <a:latin typeface="Calibri"/>
                <a:ea typeface="Calibri"/>
                <a:cs typeface="Calibri"/>
              </a:rPr>
              <a:t>användningstest</a:t>
            </a:r>
            <a:r>
              <a:rPr lang="en-US" dirty="0">
                <a:latin typeface="Calibri"/>
                <a:ea typeface="Calibri"/>
                <a:cs typeface="Calibri"/>
              </a:rPr>
              <a:t> och I </a:t>
            </a:r>
            <a:r>
              <a:rPr lang="en-US" dirty="0" err="1">
                <a:latin typeface="Calibri"/>
                <a:ea typeface="Calibri"/>
                <a:cs typeface="Calibri"/>
              </a:rPr>
              <a:t>samtal</a:t>
            </a:r>
            <a:r>
              <a:rPr lang="en-US" dirty="0">
                <a:latin typeface="Calibri"/>
                <a:ea typeface="Calibri"/>
                <a:cs typeface="Calibri"/>
              </a:rPr>
              <a:t> med </a:t>
            </a:r>
            <a:r>
              <a:rPr lang="en-US" dirty="0" err="1">
                <a:latin typeface="Calibri"/>
                <a:ea typeface="Calibri"/>
                <a:cs typeface="Calibri"/>
              </a:rPr>
              <a:t>lärosäten</a:t>
            </a:r>
            <a:r>
              <a:rPr lang="en-US" dirty="0">
                <a:latin typeface="Calibri"/>
                <a:ea typeface="Calibri"/>
                <a:cs typeface="Calibri"/>
              </a:rPr>
              <a:t> </a:t>
            </a:r>
            <a:r>
              <a:rPr lang="en-US" dirty="0" err="1">
                <a:latin typeface="Calibri"/>
                <a:ea typeface="Calibri"/>
                <a:cs typeface="Calibri"/>
              </a:rPr>
              <a:t>att</a:t>
            </a:r>
            <a:r>
              <a:rPr lang="en-US" dirty="0">
                <a:latin typeface="Calibri"/>
                <a:ea typeface="Calibri"/>
                <a:cs typeface="Calibri"/>
              </a:rPr>
              <a:t> </a:t>
            </a:r>
            <a:r>
              <a:rPr lang="en-US" dirty="0" err="1">
                <a:latin typeface="Calibri"/>
                <a:ea typeface="Calibri"/>
                <a:cs typeface="Calibri"/>
              </a:rPr>
              <a:t>en</a:t>
            </a:r>
            <a:r>
              <a:rPr lang="en-US" dirty="0">
                <a:latin typeface="Calibri"/>
                <a:ea typeface="Calibri"/>
                <a:cs typeface="Calibri"/>
              </a:rPr>
              <a:t> </a:t>
            </a:r>
            <a:r>
              <a:rPr lang="en-US" dirty="0" err="1">
                <a:latin typeface="Calibri"/>
                <a:ea typeface="Calibri"/>
                <a:cs typeface="Calibri"/>
              </a:rPr>
              <a:t>stor</a:t>
            </a:r>
            <a:r>
              <a:rPr lang="en-US" dirty="0">
                <a:latin typeface="Calibri"/>
                <a:ea typeface="Calibri"/>
                <a:cs typeface="Calibri"/>
              </a:rPr>
              <a:t> del av det </a:t>
            </a:r>
            <a:r>
              <a:rPr lang="en-US" dirty="0" err="1">
                <a:latin typeface="Calibri"/>
                <a:ea typeface="Calibri"/>
                <a:cs typeface="Calibri"/>
              </a:rPr>
              <a:t>det</a:t>
            </a:r>
            <a:r>
              <a:rPr lang="en-US" dirty="0">
                <a:latin typeface="Calibri"/>
                <a:ea typeface="Calibri"/>
                <a:cs typeface="Calibri"/>
              </a:rPr>
              <a:t> </a:t>
            </a:r>
            <a:r>
              <a:rPr lang="en-US" dirty="0" err="1">
                <a:latin typeface="Calibri"/>
                <a:ea typeface="Calibri"/>
                <a:cs typeface="Calibri"/>
              </a:rPr>
              <a:t>utbud</a:t>
            </a:r>
            <a:r>
              <a:rPr lang="en-US" dirty="0">
                <a:latin typeface="Calibri"/>
                <a:ea typeface="Calibri"/>
                <a:cs typeface="Calibri"/>
              </a:rPr>
              <a:t> </a:t>
            </a:r>
            <a:r>
              <a:rPr lang="en-US" dirty="0" err="1">
                <a:latin typeface="Calibri"/>
                <a:ea typeface="Calibri"/>
                <a:cs typeface="Calibri"/>
              </a:rPr>
              <a:t>som</a:t>
            </a:r>
            <a:r>
              <a:rPr lang="en-US" dirty="0">
                <a:latin typeface="Calibri"/>
                <a:ea typeface="Calibri"/>
                <a:cs typeface="Calibri"/>
              </a:rPr>
              <a:t> </a:t>
            </a:r>
            <a:r>
              <a:rPr lang="en-US" dirty="0" err="1">
                <a:latin typeface="Calibri"/>
                <a:ea typeface="Calibri"/>
                <a:cs typeface="Calibri"/>
              </a:rPr>
              <a:t>skapas</a:t>
            </a:r>
            <a:r>
              <a:rPr lang="en-US" dirty="0">
                <a:latin typeface="Calibri"/>
                <a:ea typeface="Calibri"/>
                <a:cs typeface="Calibri"/>
              </a:rPr>
              <a:t> </a:t>
            </a:r>
            <a:r>
              <a:rPr lang="en-US" dirty="0" err="1">
                <a:latin typeface="Calibri"/>
                <a:ea typeface="Calibri"/>
                <a:cs typeface="Calibri"/>
              </a:rPr>
              <a:t>upp</a:t>
            </a:r>
            <a:r>
              <a:rPr lang="en-US" dirty="0">
                <a:latin typeface="Calibri"/>
                <a:ea typeface="Calibri"/>
                <a:cs typeface="Calibri"/>
              </a:rPr>
              <a:t> </a:t>
            </a:r>
            <a:r>
              <a:rPr lang="en-US" dirty="0" err="1">
                <a:latin typeface="Calibri"/>
                <a:ea typeface="Calibri"/>
                <a:cs typeface="Calibri"/>
              </a:rPr>
              <a:t>är</a:t>
            </a:r>
            <a:r>
              <a:rPr lang="en-US" dirty="0">
                <a:latin typeface="Calibri"/>
                <a:ea typeface="Calibri"/>
                <a:cs typeface="Calibri"/>
              </a:rPr>
              <a:t> </a:t>
            </a:r>
            <a:r>
              <a:rPr lang="en-US" dirty="0" err="1">
                <a:latin typeface="Calibri"/>
                <a:ea typeface="Calibri"/>
                <a:cs typeface="Calibri"/>
              </a:rPr>
              <a:t>samma</a:t>
            </a:r>
            <a:r>
              <a:rPr lang="en-US" dirty="0">
                <a:latin typeface="Calibri"/>
                <a:ea typeface="Calibri"/>
                <a:cs typeface="Calibri"/>
              </a:rPr>
              <a:t> </a:t>
            </a:r>
            <a:r>
              <a:rPr lang="en-US" dirty="0" err="1">
                <a:latin typeface="Calibri"/>
                <a:ea typeface="Calibri"/>
                <a:cs typeface="Calibri"/>
              </a:rPr>
              <a:t>från</a:t>
            </a:r>
            <a:r>
              <a:rPr lang="en-US" dirty="0">
                <a:latin typeface="Calibri"/>
                <a:ea typeface="Calibri"/>
                <a:cs typeface="Calibri"/>
              </a:rPr>
              <a:t> </a:t>
            </a:r>
            <a:r>
              <a:rPr lang="en-US" dirty="0" err="1">
                <a:latin typeface="Calibri"/>
                <a:ea typeface="Calibri"/>
                <a:cs typeface="Calibri"/>
              </a:rPr>
              <a:t>år</a:t>
            </a:r>
            <a:r>
              <a:rPr lang="en-US" dirty="0">
                <a:latin typeface="Calibri"/>
                <a:ea typeface="Calibri"/>
                <a:cs typeface="Calibri"/>
              </a:rPr>
              <a:t> till </a:t>
            </a:r>
            <a:r>
              <a:rPr lang="en-US" dirty="0" err="1">
                <a:latin typeface="Calibri"/>
                <a:ea typeface="Calibri"/>
                <a:cs typeface="Calibri"/>
              </a:rPr>
              <a:t>år</a:t>
            </a:r>
            <a:r>
              <a:rPr lang="en-US" dirty="0">
                <a:latin typeface="Calibri"/>
                <a:ea typeface="Calibri"/>
                <a:cs typeface="Calibri"/>
              </a:rPr>
              <a:t>. Vi </a:t>
            </a:r>
            <a:r>
              <a:rPr lang="en-US" dirty="0" err="1">
                <a:latin typeface="Calibri"/>
                <a:ea typeface="Calibri"/>
                <a:cs typeface="Calibri"/>
              </a:rPr>
              <a:t>har</a:t>
            </a:r>
            <a:r>
              <a:rPr lang="en-US" dirty="0">
                <a:latin typeface="Calibri"/>
                <a:ea typeface="Calibri"/>
                <a:cs typeface="Calibri"/>
              </a:rPr>
              <a:t> </a:t>
            </a:r>
            <a:r>
              <a:rPr lang="en-US" dirty="0" err="1">
                <a:latin typeface="Calibri"/>
                <a:ea typeface="Calibri"/>
                <a:cs typeface="Calibri"/>
              </a:rPr>
              <a:t>därför</a:t>
            </a:r>
            <a:r>
              <a:rPr lang="en-US" dirty="0">
                <a:latin typeface="Calibri"/>
                <a:ea typeface="Calibri"/>
                <a:cs typeface="Calibri"/>
              </a:rPr>
              <a:t> </a:t>
            </a:r>
            <a:r>
              <a:rPr lang="en-US" dirty="0" err="1">
                <a:latin typeface="Calibri"/>
                <a:ea typeface="Calibri"/>
                <a:cs typeface="Calibri"/>
              </a:rPr>
              <a:t>utgått</a:t>
            </a:r>
            <a:r>
              <a:rPr lang="en-US" dirty="0">
                <a:latin typeface="Calibri"/>
                <a:ea typeface="Calibri"/>
                <a:cs typeface="Calibri"/>
              </a:rPr>
              <a:t> </a:t>
            </a:r>
            <a:r>
              <a:rPr lang="en-US" dirty="0" err="1">
                <a:latin typeface="Calibri"/>
                <a:ea typeface="Calibri"/>
                <a:cs typeface="Calibri"/>
              </a:rPr>
              <a:t>ifrån</a:t>
            </a:r>
            <a:r>
              <a:rPr lang="en-US" dirty="0">
                <a:latin typeface="Calibri"/>
                <a:ea typeface="Calibri"/>
                <a:cs typeface="Calibri"/>
              </a:rPr>
              <a:t> </a:t>
            </a:r>
            <a:r>
              <a:rPr lang="en-US" dirty="0" err="1">
                <a:latin typeface="Calibri"/>
                <a:ea typeface="Calibri"/>
                <a:cs typeface="Calibri"/>
              </a:rPr>
              <a:t>att</a:t>
            </a:r>
            <a:r>
              <a:rPr lang="en-US" dirty="0">
                <a:latin typeface="Calibri"/>
                <a:ea typeface="Calibri"/>
                <a:cs typeface="Calibri"/>
              </a:rPr>
              <a:t> </a:t>
            </a:r>
            <a:r>
              <a:rPr lang="en-US" dirty="0" err="1">
                <a:latin typeface="Calibri"/>
                <a:ea typeface="Calibri"/>
                <a:cs typeface="Calibri"/>
              </a:rPr>
              <a:t>ni</a:t>
            </a:r>
            <a:r>
              <a:rPr lang="en-US" dirty="0">
                <a:latin typeface="Calibri"/>
                <a:ea typeface="Calibri"/>
                <a:cs typeface="Calibri"/>
              </a:rPr>
              <a:t> ska ha </a:t>
            </a:r>
            <a:r>
              <a:rPr lang="en-US" dirty="0" err="1">
                <a:latin typeface="Calibri"/>
                <a:ea typeface="Calibri"/>
                <a:cs typeface="Calibri"/>
              </a:rPr>
              <a:t>möjlighet</a:t>
            </a:r>
            <a:r>
              <a:rPr lang="en-US" dirty="0">
                <a:latin typeface="Calibri"/>
                <a:ea typeface="Calibri"/>
                <a:cs typeface="Calibri"/>
              </a:rPr>
              <a:t> </a:t>
            </a:r>
            <a:r>
              <a:rPr lang="en-US" dirty="0" err="1">
                <a:latin typeface="Calibri"/>
                <a:ea typeface="Calibri"/>
                <a:cs typeface="Calibri"/>
              </a:rPr>
              <a:t>att</a:t>
            </a:r>
            <a:r>
              <a:rPr lang="en-US" dirty="0">
                <a:latin typeface="Calibri"/>
                <a:ea typeface="Calibri"/>
                <a:cs typeface="Calibri"/>
              </a:rPr>
              <a:t> </a:t>
            </a:r>
            <a:r>
              <a:rPr lang="en-US" b="1" dirty="0" err="1">
                <a:latin typeface="Calibri"/>
                <a:ea typeface="Calibri"/>
                <a:cs typeface="Calibri"/>
              </a:rPr>
              <a:t>återanvända</a:t>
            </a:r>
            <a:r>
              <a:rPr lang="en-US" b="1" dirty="0">
                <a:latin typeface="Calibri"/>
                <a:ea typeface="Calibri"/>
                <a:cs typeface="Calibri"/>
              </a:rPr>
              <a:t> information, för </a:t>
            </a:r>
            <a:r>
              <a:rPr lang="en-US" b="1" dirty="0" err="1">
                <a:latin typeface="Calibri"/>
                <a:ea typeface="Calibri"/>
                <a:cs typeface="Calibri"/>
              </a:rPr>
              <a:t>att</a:t>
            </a:r>
            <a:r>
              <a:rPr lang="en-US" b="1" dirty="0">
                <a:latin typeface="Calibri"/>
                <a:ea typeface="Calibri"/>
                <a:cs typeface="Calibri"/>
              </a:rPr>
              <a:t> </a:t>
            </a:r>
            <a:r>
              <a:rPr lang="en-US" b="1" dirty="0" err="1">
                <a:latin typeface="Calibri"/>
                <a:ea typeface="Calibri"/>
                <a:cs typeface="Calibri"/>
              </a:rPr>
              <a:t>minska</a:t>
            </a:r>
            <a:r>
              <a:rPr lang="en-US" b="1" dirty="0">
                <a:latin typeface="Calibri"/>
                <a:ea typeface="Calibri"/>
                <a:cs typeface="Calibri"/>
              </a:rPr>
              <a:t> </a:t>
            </a:r>
            <a:r>
              <a:rPr lang="en-US" b="1" dirty="0" err="1">
                <a:latin typeface="Calibri"/>
                <a:ea typeface="Calibri"/>
                <a:cs typeface="Calibri"/>
              </a:rPr>
              <a:t>behovet</a:t>
            </a:r>
            <a:r>
              <a:rPr lang="en-US" b="1" dirty="0">
                <a:latin typeface="Calibri"/>
                <a:ea typeface="Calibri"/>
                <a:cs typeface="Calibri"/>
              </a:rPr>
              <a:t> av </a:t>
            </a:r>
            <a:r>
              <a:rPr lang="en-US" b="1" dirty="0" err="1">
                <a:latin typeface="Calibri"/>
                <a:ea typeface="Calibri"/>
                <a:cs typeface="Calibri"/>
              </a:rPr>
              <a:t>att</a:t>
            </a:r>
            <a:r>
              <a:rPr lang="en-US" b="1" dirty="0">
                <a:latin typeface="Calibri"/>
                <a:ea typeface="Calibri"/>
                <a:cs typeface="Calibri"/>
              </a:rPr>
              <a:t> </a:t>
            </a:r>
            <a:r>
              <a:rPr lang="en-US" b="1" dirty="0" err="1">
                <a:latin typeface="Calibri"/>
                <a:ea typeface="Calibri"/>
                <a:cs typeface="Calibri"/>
              </a:rPr>
              <a:t>skapa</a:t>
            </a:r>
            <a:r>
              <a:rPr lang="en-US" b="1" dirty="0">
                <a:latin typeface="Calibri"/>
                <a:ea typeface="Calibri"/>
                <a:cs typeface="Calibri"/>
              </a:rPr>
              <a:t> </a:t>
            </a:r>
            <a:r>
              <a:rPr lang="en-US" b="1" dirty="0" err="1">
                <a:latin typeface="Calibri"/>
                <a:ea typeface="Calibri"/>
                <a:cs typeface="Calibri"/>
              </a:rPr>
              <a:t>upp</a:t>
            </a:r>
            <a:r>
              <a:rPr lang="en-US" b="1" dirty="0">
                <a:latin typeface="Calibri"/>
                <a:ea typeface="Calibri"/>
                <a:cs typeface="Calibri"/>
              </a:rPr>
              <a:t> </a:t>
            </a:r>
            <a:r>
              <a:rPr lang="en-US" b="1" dirty="0" err="1">
                <a:latin typeface="Calibri"/>
                <a:ea typeface="Calibri"/>
                <a:cs typeface="Calibri"/>
              </a:rPr>
              <a:t>samma</a:t>
            </a:r>
            <a:r>
              <a:rPr lang="en-US" b="1" dirty="0">
                <a:latin typeface="Calibri"/>
                <a:ea typeface="Calibri"/>
                <a:cs typeface="Calibri"/>
              </a:rPr>
              <a:t> information </a:t>
            </a:r>
            <a:r>
              <a:rPr lang="en-US" b="1" dirty="0" err="1">
                <a:latin typeface="Calibri"/>
                <a:ea typeface="Calibri"/>
                <a:cs typeface="Calibri"/>
              </a:rPr>
              <a:t>igen</a:t>
            </a:r>
            <a:r>
              <a:rPr lang="en-US" b="1" dirty="0">
                <a:latin typeface="Calibri"/>
                <a:ea typeface="Calibri"/>
                <a:cs typeface="Calibri"/>
              </a:rPr>
              <a:t>.</a:t>
            </a:r>
            <a:endParaRPr lang="en-US" dirty="0">
              <a:latin typeface="Calibri"/>
              <a:ea typeface="Calibri"/>
              <a:cs typeface="Calibri"/>
            </a:endParaRPr>
          </a:p>
          <a:p>
            <a:pPr marL="171450" indent="-171450">
              <a:buFontTx/>
              <a:buChar char="-"/>
            </a:pPr>
            <a:r>
              <a:rPr lang="en-US" dirty="0">
                <a:latin typeface="Calibri"/>
                <a:ea typeface="Calibri"/>
                <a:cs typeface="Calibri"/>
              </a:rPr>
              <a:t>Sedan </a:t>
            </a:r>
            <a:r>
              <a:rPr lang="en-US" dirty="0" err="1">
                <a:latin typeface="Calibri"/>
                <a:ea typeface="Calibri"/>
                <a:cs typeface="Calibri"/>
              </a:rPr>
              <a:t>tidigare</a:t>
            </a:r>
            <a:r>
              <a:rPr lang="en-US" dirty="0">
                <a:latin typeface="Calibri"/>
                <a:ea typeface="Calibri"/>
                <a:cs typeface="Calibri"/>
              </a:rPr>
              <a:t> </a:t>
            </a:r>
            <a:r>
              <a:rPr lang="en-US" dirty="0" err="1">
                <a:latin typeface="Calibri"/>
                <a:ea typeface="Calibri"/>
                <a:cs typeface="Calibri"/>
              </a:rPr>
              <a:t>har</a:t>
            </a:r>
            <a:r>
              <a:rPr lang="en-US" dirty="0">
                <a:latin typeface="Calibri"/>
                <a:ea typeface="Calibri"/>
                <a:cs typeface="Calibri"/>
              </a:rPr>
              <a:t> vi </a:t>
            </a:r>
            <a:r>
              <a:rPr lang="en-US" dirty="0" err="1">
                <a:latin typeface="Calibri"/>
                <a:ea typeface="Calibri"/>
                <a:cs typeface="Calibri"/>
              </a:rPr>
              <a:t>implementerat</a:t>
            </a:r>
            <a:r>
              <a:rPr lang="en-US" dirty="0">
                <a:latin typeface="Calibri"/>
                <a:ea typeface="Calibri"/>
                <a:cs typeface="Calibri"/>
              </a:rPr>
              <a:t> </a:t>
            </a:r>
            <a:r>
              <a:rPr lang="en-US" dirty="0" err="1">
                <a:latin typeface="Calibri"/>
                <a:ea typeface="Calibri"/>
                <a:cs typeface="Calibri"/>
              </a:rPr>
              <a:t>möjligheten</a:t>
            </a:r>
            <a:r>
              <a:rPr lang="en-US" dirty="0">
                <a:latin typeface="Calibri"/>
                <a:ea typeface="Calibri"/>
                <a:cs typeface="Calibri"/>
              </a:rPr>
              <a:t> </a:t>
            </a:r>
            <a:r>
              <a:rPr lang="en-US" dirty="0" err="1">
                <a:latin typeface="Calibri"/>
                <a:ea typeface="Calibri"/>
                <a:cs typeface="Calibri"/>
              </a:rPr>
              <a:t>att</a:t>
            </a:r>
            <a:r>
              <a:rPr lang="en-US" dirty="0">
                <a:latin typeface="Calibri"/>
                <a:ea typeface="Calibri"/>
                <a:cs typeface="Calibri"/>
              </a:rPr>
              <a:t> </a:t>
            </a:r>
            <a:r>
              <a:rPr lang="en-US" dirty="0" err="1">
                <a:latin typeface="Calibri"/>
                <a:ea typeface="Calibri"/>
                <a:cs typeface="Calibri"/>
              </a:rPr>
              <a:t>skapa</a:t>
            </a:r>
            <a:r>
              <a:rPr lang="en-US" dirty="0">
                <a:latin typeface="Calibri"/>
                <a:ea typeface="Calibri"/>
                <a:cs typeface="Calibri"/>
              </a:rPr>
              <a:t> </a:t>
            </a:r>
            <a:r>
              <a:rPr lang="en-US" dirty="0" err="1">
                <a:latin typeface="Calibri"/>
                <a:ea typeface="Calibri"/>
                <a:cs typeface="Calibri"/>
              </a:rPr>
              <a:t>nya</a:t>
            </a:r>
            <a:r>
              <a:rPr lang="en-US" dirty="0">
                <a:latin typeface="Calibri"/>
                <a:ea typeface="Calibri"/>
                <a:cs typeface="Calibri"/>
              </a:rPr>
              <a:t> </a:t>
            </a:r>
            <a:r>
              <a:rPr lang="en-US" dirty="0" err="1">
                <a:latin typeface="Calibri"/>
                <a:ea typeface="Calibri"/>
                <a:cs typeface="Calibri"/>
              </a:rPr>
              <a:t>förslag</a:t>
            </a:r>
            <a:r>
              <a:rPr lang="en-US" dirty="0">
                <a:latin typeface="Calibri"/>
                <a:ea typeface="Calibri"/>
                <a:cs typeface="Calibri"/>
              </a:rPr>
              <a:t> till </a:t>
            </a:r>
            <a:r>
              <a:rPr lang="en-US" dirty="0" err="1">
                <a:latin typeface="Calibri"/>
                <a:ea typeface="Calibri"/>
                <a:cs typeface="Calibri"/>
              </a:rPr>
              <a:t>tillfällen</a:t>
            </a:r>
            <a:r>
              <a:rPr lang="en-US" dirty="0">
                <a:latin typeface="Calibri"/>
                <a:ea typeface="Calibri"/>
                <a:cs typeface="Calibri"/>
              </a:rPr>
              <a:t> </a:t>
            </a:r>
            <a:r>
              <a:rPr lang="en-US" dirty="0" err="1">
                <a:latin typeface="Calibri"/>
                <a:ea typeface="Calibri"/>
                <a:cs typeface="Calibri"/>
              </a:rPr>
              <a:t>från</a:t>
            </a:r>
            <a:r>
              <a:rPr lang="en-US" dirty="0">
                <a:latin typeface="Calibri"/>
                <a:ea typeface="Calibri"/>
                <a:cs typeface="Calibri"/>
              </a:rPr>
              <a:t> </a:t>
            </a:r>
            <a:r>
              <a:rPr lang="en-US" dirty="0" err="1">
                <a:latin typeface="Calibri"/>
                <a:ea typeface="Calibri"/>
                <a:cs typeface="Calibri"/>
              </a:rPr>
              <a:t>en</a:t>
            </a:r>
            <a:r>
              <a:rPr lang="en-US" dirty="0">
                <a:latin typeface="Calibri"/>
                <a:ea typeface="Calibri"/>
                <a:cs typeface="Calibri"/>
              </a:rPr>
              <a:t> </a:t>
            </a:r>
            <a:r>
              <a:rPr lang="en-US" dirty="0" err="1">
                <a:latin typeface="Calibri"/>
                <a:ea typeface="Calibri"/>
                <a:cs typeface="Calibri"/>
              </a:rPr>
              <a:t>förlaga</a:t>
            </a:r>
            <a:r>
              <a:rPr lang="en-US" dirty="0">
                <a:latin typeface="Calibri"/>
                <a:ea typeface="Calibri"/>
                <a:cs typeface="Calibri"/>
              </a:rPr>
              <a:t>. </a:t>
            </a:r>
          </a:p>
          <a:p>
            <a:pPr marL="171450" indent="-171450">
              <a:buFontTx/>
              <a:buChar char="-"/>
            </a:pPr>
            <a:r>
              <a:rPr lang="en-US" dirty="0">
                <a:latin typeface="Calibri"/>
                <a:ea typeface="Calibri"/>
                <a:cs typeface="Calibri"/>
              </a:rPr>
              <a:t>Vi </a:t>
            </a:r>
            <a:r>
              <a:rPr lang="en-US" dirty="0" err="1">
                <a:latin typeface="Calibri"/>
                <a:ea typeface="Calibri"/>
                <a:cs typeface="Calibri"/>
              </a:rPr>
              <a:t>har</a:t>
            </a:r>
            <a:r>
              <a:rPr lang="en-US" dirty="0">
                <a:latin typeface="Calibri"/>
                <a:ea typeface="Calibri"/>
                <a:cs typeface="Calibri"/>
              </a:rPr>
              <a:t> </a:t>
            </a:r>
            <a:r>
              <a:rPr lang="en-US" dirty="0" err="1">
                <a:latin typeface="Calibri"/>
                <a:ea typeface="Calibri"/>
                <a:cs typeface="Calibri"/>
              </a:rPr>
              <a:t>också</a:t>
            </a:r>
            <a:r>
              <a:rPr lang="en-US" dirty="0">
                <a:latin typeface="Calibri"/>
                <a:ea typeface="Calibri"/>
                <a:cs typeface="Calibri"/>
              </a:rPr>
              <a:t> sedan </a:t>
            </a:r>
            <a:r>
              <a:rPr lang="en-US" dirty="0" err="1">
                <a:latin typeface="Calibri"/>
                <a:ea typeface="Calibri"/>
                <a:cs typeface="Calibri"/>
              </a:rPr>
              <a:t>tidigare</a:t>
            </a:r>
            <a:r>
              <a:rPr lang="en-US" dirty="0">
                <a:latin typeface="Calibri"/>
                <a:ea typeface="Calibri"/>
                <a:cs typeface="Calibri"/>
              </a:rPr>
              <a:t> </a:t>
            </a:r>
            <a:r>
              <a:rPr lang="en-US" dirty="0" err="1">
                <a:latin typeface="Calibri"/>
                <a:ea typeface="Calibri"/>
                <a:cs typeface="Calibri"/>
              </a:rPr>
              <a:t>implementerat</a:t>
            </a:r>
            <a:r>
              <a:rPr lang="en-US" dirty="0">
                <a:latin typeface="Calibri"/>
                <a:ea typeface="Calibri"/>
                <a:cs typeface="Calibri"/>
              </a:rPr>
              <a:t> </a:t>
            </a:r>
            <a:r>
              <a:rPr lang="en-US" dirty="0" err="1">
                <a:latin typeface="Calibri"/>
                <a:ea typeface="Calibri"/>
                <a:cs typeface="Calibri"/>
              </a:rPr>
              <a:t>möjligheten</a:t>
            </a:r>
            <a:r>
              <a:rPr lang="en-US" dirty="0">
                <a:latin typeface="Calibri"/>
                <a:ea typeface="Calibri"/>
                <a:cs typeface="Calibri"/>
              </a:rPr>
              <a:t> </a:t>
            </a:r>
            <a:r>
              <a:rPr lang="en-US" dirty="0" err="1">
                <a:latin typeface="Calibri"/>
                <a:ea typeface="Calibri"/>
                <a:cs typeface="Calibri"/>
              </a:rPr>
              <a:t>att</a:t>
            </a:r>
            <a:r>
              <a:rPr lang="en-US" dirty="0">
                <a:latin typeface="Calibri"/>
                <a:ea typeface="Calibri"/>
                <a:cs typeface="Calibri"/>
              </a:rPr>
              <a:t> </a:t>
            </a:r>
            <a:r>
              <a:rPr lang="en-US" dirty="0" err="1">
                <a:latin typeface="Calibri"/>
                <a:ea typeface="Calibri"/>
                <a:cs typeface="Calibri"/>
              </a:rPr>
              <a:t>ange</a:t>
            </a:r>
            <a:r>
              <a:rPr lang="en-US" dirty="0">
                <a:latin typeface="Calibri"/>
                <a:ea typeface="Calibri"/>
                <a:cs typeface="Calibri"/>
              </a:rPr>
              <a:t> </a:t>
            </a:r>
            <a:r>
              <a:rPr lang="en-US" dirty="0" err="1">
                <a:latin typeface="Calibri"/>
                <a:ea typeface="Calibri"/>
                <a:cs typeface="Calibri"/>
              </a:rPr>
              <a:t>en</a:t>
            </a:r>
            <a:r>
              <a:rPr lang="en-US" dirty="0">
                <a:latin typeface="Calibri"/>
                <a:ea typeface="Calibri"/>
                <a:cs typeface="Calibri"/>
              </a:rPr>
              <a:t> </a:t>
            </a:r>
            <a:r>
              <a:rPr lang="en-US" dirty="0" err="1">
                <a:latin typeface="Calibri"/>
                <a:ea typeface="Calibri"/>
                <a:cs typeface="Calibri"/>
              </a:rPr>
              <a:t>förlaga</a:t>
            </a:r>
            <a:r>
              <a:rPr lang="en-US" dirty="0">
                <a:latin typeface="Calibri"/>
                <a:ea typeface="Calibri"/>
                <a:cs typeface="Calibri"/>
              </a:rPr>
              <a:t> för </a:t>
            </a:r>
            <a:r>
              <a:rPr lang="en-US" dirty="0" err="1">
                <a:latin typeface="Calibri"/>
                <a:ea typeface="Calibri"/>
                <a:cs typeface="Calibri"/>
              </a:rPr>
              <a:t>en</a:t>
            </a:r>
            <a:r>
              <a:rPr lang="en-US" dirty="0">
                <a:latin typeface="Calibri"/>
                <a:ea typeface="Calibri"/>
                <a:cs typeface="Calibri"/>
              </a:rPr>
              <a:t> </a:t>
            </a:r>
            <a:r>
              <a:rPr lang="en-US" dirty="0" err="1">
                <a:latin typeface="Calibri"/>
                <a:ea typeface="Calibri"/>
                <a:cs typeface="Calibri"/>
              </a:rPr>
              <a:t>utbudsomgång</a:t>
            </a:r>
            <a:r>
              <a:rPr lang="en-US" dirty="0">
                <a:latin typeface="Calibri"/>
                <a:ea typeface="Calibri"/>
                <a:cs typeface="Calibri"/>
              </a:rPr>
              <a:t> för </a:t>
            </a:r>
            <a:r>
              <a:rPr lang="en-US" dirty="0" err="1">
                <a:latin typeface="Calibri"/>
                <a:ea typeface="Calibri"/>
                <a:cs typeface="Calibri"/>
              </a:rPr>
              <a:t>att</a:t>
            </a:r>
            <a:r>
              <a:rPr lang="en-US" dirty="0">
                <a:latin typeface="Calibri"/>
                <a:ea typeface="Calibri"/>
                <a:cs typeface="Calibri"/>
              </a:rPr>
              <a:t> </a:t>
            </a:r>
            <a:r>
              <a:rPr lang="en-US" dirty="0" err="1">
                <a:latin typeface="Calibri"/>
                <a:ea typeface="Calibri"/>
                <a:cs typeface="Calibri"/>
              </a:rPr>
              <a:t>få</a:t>
            </a:r>
            <a:r>
              <a:rPr lang="en-US" dirty="0">
                <a:latin typeface="Calibri"/>
                <a:ea typeface="Calibri"/>
                <a:cs typeface="Calibri"/>
              </a:rPr>
              <a:t> med </a:t>
            </a:r>
            <a:r>
              <a:rPr lang="en-US" dirty="0" err="1">
                <a:latin typeface="Calibri"/>
                <a:ea typeface="Calibri"/>
                <a:cs typeface="Calibri"/>
              </a:rPr>
              <a:t>inställningar</a:t>
            </a:r>
            <a:r>
              <a:rPr lang="en-US" dirty="0">
                <a:latin typeface="Calibri"/>
                <a:ea typeface="Calibri"/>
                <a:cs typeface="Calibri"/>
              </a:rPr>
              <a:t>. Nu </a:t>
            </a:r>
            <a:r>
              <a:rPr lang="en-US" dirty="0" err="1">
                <a:latin typeface="Calibri"/>
                <a:ea typeface="Calibri"/>
                <a:cs typeface="Calibri"/>
              </a:rPr>
              <a:t>kommer</a:t>
            </a:r>
            <a:r>
              <a:rPr lang="en-US" dirty="0">
                <a:latin typeface="Calibri"/>
                <a:ea typeface="Calibri"/>
                <a:cs typeface="Calibri"/>
              </a:rPr>
              <a:t> </a:t>
            </a:r>
            <a:r>
              <a:rPr lang="en-US" dirty="0" err="1">
                <a:latin typeface="Calibri"/>
                <a:ea typeface="Calibri"/>
                <a:cs typeface="Calibri"/>
              </a:rPr>
              <a:t>en</a:t>
            </a:r>
            <a:r>
              <a:rPr lang="en-US" dirty="0">
                <a:latin typeface="Calibri"/>
                <a:ea typeface="Calibri"/>
                <a:cs typeface="Calibri"/>
              </a:rPr>
              <a:t> </a:t>
            </a:r>
            <a:r>
              <a:rPr lang="en-US" dirty="0" err="1">
                <a:latin typeface="Calibri"/>
                <a:ea typeface="Calibri"/>
                <a:cs typeface="Calibri"/>
              </a:rPr>
              <a:t>utbudsomgångsförlaga</a:t>
            </a:r>
            <a:r>
              <a:rPr lang="en-US" dirty="0">
                <a:latin typeface="Calibri"/>
                <a:ea typeface="Calibri"/>
                <a:cs typeface="Calibri"/>
              </a:rPr>
              <a:t> </a:t>
            </a:r>
            <a:r>
              <a:rPr lang="en-US" dirty="0" err="1">
                <a:latin typeface="Calibri"/>
                <a:ea typeface="Calibri"/>
                <a:cs typeface="Calibri"/>
              </a:rPr>
              <a:t>också</a:t>
            </a:r>
            <a:r>
              <a:rPr lang="en-US" dirty="0">
                <a:latin typeface="Calibri"/>
                <a:ea typeface="Calibri"/>
                <a:cs typeface="Calibri"/>
              </a:rPr>
              <a:t> </a:t>
            </a:r>
            <a:r>
              <a:rPr lang="en-US" dirty="0" err="1">
                <a:latin typeface="Calibri"/>
                <a:ea typeface="Calibri"/>
                <a:cs typeface="Calibri"/>
              </a:rPr>
              <a:t>peka</a:t>
            </a:r>
            <a:r>
              <a:rPr lang="en-US" dirty="0">
                <a:latin typeface="Calibri"/>
                <a:ea typeface="Calibri"/>
                <a:cs typeface="Calibri"/>
              </a:rPr>
              <a:t> på </a:t>
            </a:r>
            <a:r>
              <a:rPr lang="en-US" dirty="0" err="1">
                <a:latin typeface="Calibri"/>
                <a:ea typeface="Calibri"/>
                <a:cs typeface="Calibri"/>
              </a:rPr>
              <a:t>vilka</a:t>
            </a:r>
            <a:r>
              <a:rPr lang="en-US" dirty="0">
                <a:latin typeface="Calibri"/>
                <a:ea typeface="Calibri"/>
                <a:cs typeface="Calibri"/>
              </a:rPr>
              <a:t> </a:t>
            </a:r>
            <a:r>
              <a:rPr lang="en-US" dirty="0" err="1">
                <a:latin typeface="Calibri"/>
                <a:ea typeface="Calibri"/>
                <a:cs typeface="Calibri"/>
              </a:rPr>
              <a:t>pågående</a:t>
            </a:r>
            <a:r>
              <a:rPr lang="en-US" dirty="0">
                <a:latin typeface="Calibri"/>
                <a:ea typeface="Calibri"/>
                <a:cs typeface="Calibri"/>
              </a:rPr>
              <a:t> </a:t>
            </a:r>
            <a:r>
              <a:rPr lang="en-US" dirty="0" err="1">
                <a:latin typeface="Calibri"/>
                <a:ea typeface="Calibri"/>
                <a:cs typeface="Calibri"/>
              </a:rPr>
              <a:t>kurspaketeringstillfällen</a:t>
            </a:r>
            <a:r>
              <a:rPr lang="en-US" dirty="0">
                <a:latin typeface="Calibri"/>
                <a:ea typeface="Calibri"/>
                <a:cs typeface="Calibri"/>
              </a:rPr>
              <a:t> </a:t>
            </a:r>
            <a:r>
              <a:rPr lang="en-US" dirty="0" err="1">
                <a:latin typeface="Calibri"/>
                <a:ea typeface="Calibri"/>
                <a:cs typeface="Calibri"/>
              </a:rPr>
              <a:t>som</a:t>
            </a:r>
            <a:r>
              <a:rPr lang="en-US" dirty="0">
                <a:latin typeface="Calibri"/>
                <a:ea typeface="Calibri"/>
                <a:cs typeface="Calibri"/>
              </a:rPr>
              <a:t> man </a:t>
            </a:r>
            <a:r>
              <a:rPr lang="en-US" dirty="0" err="1">
                <a:latin typeface="Calibri"/>
                <a:ea typeface="Calibri"/>
                <a:cs typeface="Calibri"/>
              </a:rPr>
              <a:t>vill</a:t>
            </a:r>
            <a:r>
              <a:rPr lang="en-US" dirty="0">
                <a:latin typeface="Calibri"/>
                <a:ea typeface="Calibri"/>
                <a:cs typeface="Calibri"/>
              </a:rPr>
              <a:t> </a:t>
            </a:r>
            <a:r>
              <a:rPr lang="en-US" dirty="0" err="1">
                <a:latin typeface="Calibri"/>
                <a:ea typeface="Calibri"/>
                <a:cs typeface="Calibri"/>
              </a:rPr>
              <a:t>lägga</a:t>
            </a:r>
            <a:r>
              <a:rPr lang="en-US" dirty="0">
                <a:latin typeface="Calibri"/>
                <a:ea typeface="Calibri"/>
                <a:cs typeface="Calibri"/>
              </a:rPr>
              <a:t> till I </a:t>
            </a:r>
            <a:r>
              <a:rPr lang="en-US" dirty="0" err="1">
                <a:latin typeface="Calibri"/>
                <a:ea typeface="Calibri"/>
                <a:cs typeface="Calibri"/>
              </a:rPr>
              <a:t>utbudsomgången</a:t>
            </a:r>
            <a:r>
              <a:rPr lang="en-US" dirty="0">
                <a:latin typeface="Calibri"/>
                <a:ea typeface="Calibri"/>
                <a:cs typeface="Calibri"/>
              </a:rPr>
              <a:t>. </a:t>
            </a:r>
          </a:p>
          <a:p>
            <a:pPr marL="171450" indent="-171450">
              <a:buFontTx/>
              <a:buChar char="-"/>
            </a:pPr>
            <a:r>
              <a:rPr lang="en-US" dirty="0">
                <a:latin typeface="Calibri"/>
                <a:ea typeface="Calibri"/>
                <a:cs typeface="Calibri"/>
              </a:rPr>
              <a:t>En </a:t>
            </a:r>
            <a:r>
              <a:rPr lang="en-US" dirty="0" err="1">
                <a:latin typeface="Calibri"/>
                <a:ea typeface="Calibri"/>
                <a:cs typeface="Calibri"/>
              </a:rPr>
              <a:t>förlaga</a:t>
            </a:r>
            <a:r>
              <a:rPr lang="en-US" dirty="0">
                <a:latin typeface="Calibri"/>
                <a:ea typeface="Calibri"/>
                <a:cs typeface="Calibri"/>
              </a:rPr>
              <a:t> för </a:t>
            </a:r>
            <a:r>
              <a:rPr lang="en-US" dirty="0" err="1">
                <a:latin typeface="Calibri"/>
                <a:ea typeface="Calibri"/>
                <a:cs typeface="Calibri"/>
              </a:rPr>
              <a:t>innehåll</a:t>
            </a:r>
            <a:r>
              <a:rPr lang="en-US" dirty="0">
                <a:latin typeface="Calibri"/>
                <a:ea typeface="Calibri"/>
                <a:cs typeface="Calibri"/>
              </a:rPr>
              <a:t> </a:t>
            </a:r>
            <a:r>
              <a:rPr lang="en-US" dirty="0" err="1">
                <a:latin typeface="Calibri"/>
                <a:ea typeface="Calibri"/>
                <a:cs typeface="Calibri"/>
              </a:rPr>
              <a:t>kopplar</a:t>
            </a:r>
            <a:r>
              <a:rPr lang="en-US" dirty="0">
                <a:latin typeface="Calibri"/>
                <a:ea typeface="Calibri"/>
                <a:cs typeface="Calibri"/>
              </a:rPr>
              <a:t> I sin tur </a:t>
            </a:r>
            <a:r>
              <a:rPr lang="en-US" dirty="0" err="1">
                <a:latin typeface="Calibri"/>
                <a:ea typeface="Calibri"/>
                <a:cs typeface="Calibri"/>
              </a:rPr>
              <a:t>ihop</a:t>
            </a:r>
            <a:r>
              <a:rPr lang="en-US" dirty="0">
                <a:latin typeface="Calibri"/>
                <a:ea typeface="Calibri"/>
                <a:cs typeface="Calibri"/>
              </a:rPr>
              <a:t> </a:t>
            </a:r>
            <a:r>
              <a:rPr lang="en-US" dirty="0" err="1">
                <a:latin typeface="Calibri"/>
                <a:ea typeface="Calibri"/>
                <a:cs typeface="Calibri"/>
              </a:rPr>
              <a:t>ett</a:t>
            </a:r>
            <a:r>
              <a:rPr lang="en-US" dirty="0">
                <a:latin typeface="Calibri"/>
                <a:ea typeface="Calibri"/>
                <a:cs typeface="Calibri"/>
              </a:rPr>
              <a:t> </a:t>
            </a:r>
            <a:r>
              <a:rPr lang="en-US" dirty="0" err="1">
                <a:latin typeface="Calibri"/>
                <a:ea typeface="Calibri"/>
                <a:cs typeface="Calibri"/>
              </a:rPr>
              <a:t>kurspaketeringstillfälle</a:t>
            </a:r>
            <a:r>
              <a:rPr lang="en-US" dirty="0">
                <a:latin typeface="Calibri"/>
                <a:ea typeface="Calibri"/>
                <a:cs typeface="Calibri"/>
              </a:rPr>
              <a:t> med </a:t>
            </a:r>
            <a:r>
              <a:rPr lang="en-US" dirty="0" err="1">
                <a:latin typeface="Calibri"/>
                <a:ea typeface="Calibri"/>
                <a:cs typeface="Calibri"/>
              </a:rPr>
              <a:t>ett</a:t>
            </a:r>
            <a:r>
              <a:rPr lang="en-US" dirty="0">
                <a:latin typeface="Calibri"/>
                <a:ea typeface="Calibri"/>
                <a:cs typeface="Calibri"/>
              </a:rPr>
              <a:t> </a:t>
            </a:r>
            <a:r>
              <a:rPr lang="en-US" dirty="0" err="1">
                <a:latin typeface="Calibri"/>
                <a:ea typeface="Calibri"/>
                <a:cs typeface="Calibri"/>
              </a:rPr>
              <a:t>annat</a:t>
            </a:r>
            <a:r>
              <a:rPr lang="en-US" dirty="0">
                <a:latin typeface="Calibri"/>
                <a:ea typeface="Calibri"/>
                <a:cs typeface="Calibri"/>
              </a:rPr>
              <a:t>- </a:t>
            </a:r>
            <a:r>
              <a:rPr lang="en-US" dirty="0" err="1">
                <a:latin typeface="Calibri"/>
                <a:ea typeface="Calibri"/>
                <a:cs typeface="Calibri"/>
              </a:rPr>
              <a:t>kurspaketeringstillfälle</a:t>
            </a:r>
            <a:r>
              <a:rPr lang="en-US" dirty="0">
                <a:latin typeface="Calibri"/>
                <a:ea typeface="Calibri"/>
                <a:cs typeface="Calibri"/>
              </a:rPr>
              <a:t> och </a:t>
            </a:r>
            <a:r>
              <a:rPr lang="en-US" dirty="0" err="1">
                <a:latin typeface="Calibri"/>
                <a:ea typeface="Calibri"/>
                <a:cs typeface="Calibri"/>
              </a:rPr>
              <a:t>tittar</a:t>
            </a:r>
            <a:r>
              <a:rPr lang="en-US" dirty="0">
                <a:latin typeface="Calibri"/>
                <a:ea typeface="Calibri"/>
                <a:cs typeface="Calibri"/>
              </a:rPr>
              <a:t> på </a:t>
            </a:r>
            <a:r>
              <a:rPr lang="en-US" dirty="0" err="1">
                <a:latin typeface="Calibri"/>
                <a:ea typeface="Calibri"/>
                <a:cs typeface="Calibri"/>
              </a:rPr>
              <a:t>vilka</a:t>
            </a:r>
            <a:r>
              <a:rPr lang="en-US" dirty="0">
                <a:latin typeface="Calibri"/>
                <a:ea typeface="Calibri"/>
                <a:cs typeface="Calibri"/>
              </a:rPr>
              <a:t> </a:t>
            </a:r>
            <a:r>
              <a:rPr lang="en-US" dirty="0" err="1">
                <a:latin typeface="Calibri"/>
                <a:ea typeface="Calibri"/>
                <a:cs typeface="Calibri"/>
              </a:rPr>
              <a:t>tillfällen</a:t>
            </a:r>
            <a:r>
              <a:rPr lang="en-US" dirty="0">
                <a:latin typeface="Calibri"/>
                <a:ea typeface="Calibri"/>
                <a:cs typeface="Calibri"/>
              </a:rPr>
              <a:t> och </a:t>
            </a:r>
            <a:r>
              <a:rPr lang="en-US" dirty="0" err="1">
                <a:latin typeface="Calibri"/>
                <a:ea typeface="Calibri"/>
                <a:cs typeface="Calibri"/>
              </a:rPr>
              <a:t>inriktningar</a:t>
            </a:r>
            <a:r>
              <a:rPr lang="en-US" dirty="0">
                <a:latin typeface="Calibri"/>
                <a:ea typeface="Calibri"/>
                <a:cs typeface="Calibri"/>
              </a:rPr>
              <a:t> </a:t>
            </a:r>
            <a:r>
              <a:rPr lang="en-US" dirty="0" err="1">
                <a:latin typeface="Calibri"/>
                <a:ea typeface="Calibri"/>
                <a:cs typeface="Calibri"/>
              </a:rPr>
              <a:t>som</a:t>
            </a:r>
            <a:r>
              <a:rPr lang="en-US" dirty="0">
                <a:latin typeface="Calibri"/>
                <a:ea typeface="Calibri"/>
                <a:cs typeface="Calibri"/>
              </a:rPr>
              <a:t> </a:t>
            </a:r>
            <a:r>
              <a:rPr lang="en-US" dirty="0" err="1">
                <a:latin typeface="Calibri"/>
                <a:ea typeface="Calibri"/>
                <a:cs typeface="Calibri"/>
              </a:rPr>
              <a:t>fanns</a:t>
            </a:r>
            <a:r>
              <a:rPr lang="en-US" dirty="0">
                <a:latin typeface="Calibri"/>
                <a:ea typeface="Calibri"/>
                <a:cs typeface="Calibri"/>
              </a:rPr>
              <a:t> I det </a:t>
            </a:r>
            <a:r>
              <a:rPr lang="en-US" dirty="0" err="1">
                <a:latin typeface="Calibri"/>
                <a:ea typeface="Calibri"/>
                <a:cs typeface="Calibri"/>
              </a:rPr>
              <a:t>tidigare</a:t>
            </a:r>
            <a:r>
              <a:rPr lang="en-US" dirty="0">
                <a:latin typeface="Calibri"/>
                <a:ea typeface="Calibri"/>
                <a:cs typeface="Calibri"/>
              </a:rPr>
              <a:t> och </a:t>
            </a:r>
            <a:r>
              <a:rPr lang="en-US" dirty="0" err="1">
                <a:latin typeface="Calibri"/>
                <a:ea typeface="Calibri"/>
                <a:cs typeface="Calibri"/>
              </a:rPr>
              <a:t>skapar</a:t>
            </a:r>
            <a:r>
              <a:rPr lang="en-US" dirty="0">
                <a:latin typeface="Calibri"/>
                <a:ea typeface="Calibri"/>
                <a:cs typeface="Calibri"/>
              </a:rPr>
              <a:t> </a:t>
            </a:r>
            <a:r>
              <a:rPr lang="en-US" dirty="0" err="1">
                <a:latin typeface="Calibri"/>
                <a:ea typeface="Calibri"/>
                <a:cs typeface="Calibri"/>
              </a:rPr>
              <a:t>upp</a:t>
            </a:r>
            <a:r>
              <a:rPr lang="en-US" dirty="0">
                <a:latin typeface="Calibri"/>
                <a:ea typeface="Calibri"/>
                <a:cs typeface="Calibri"/>
              </a:rPr>
              <a:t> de I det </a:t>
            </a:r>
            <a:r>
              <a:rPr lang="en-US" dirty="0" err="1">
                <a:latin typeface="Calibri"/>
                <a:ea typeface="Calibri"/>
                <a:cs typeface="Calibri"/>
              </a:rPr>
              <a:t>nya</a:t>
            </a:r>
            <a:r>
              <a:rPr lang="en-US" dirty="0">
                <a:latin typeface="Calibri"/>
                <a:ea typeface="Calibri"/>
                <a:cs typeface="Calibri"/>
              </a:rPr>
              <a:t> </a:t>
            </a:r>
            <a:r>
              <a:rPr lang="en-US" dirty="0" err="1">
                <a:latin typeface="Calibri"/>
                <a:ea typeface="Calibri"/>
                <a:cs typeface="Calibri"/>
              </a:rPr>
              <a:t>tillfället</a:t>
            </a:r>
            <a:r>
              <a:rPr lang="en-US" dirty="0">
                <a:latin typeface="Calibri"/>
                <a:ea typeface="Calibri"/>
                <a:cs typeface="Calibri"/>
              </a:rPr>
              <a:t>. Jag ska </a:t>
            </a:r>
            <a:r>
              <a:rPr lang="en-US" dirty="0" err="1">
                <a:latin typeface="Calibri"/>
                <a:ea typeface="Calibri"/>
                <a:cs typeface="Calibri"/>
              </a:rPr>
              <a:t>också</a:t>
            </a:r>
            <a:r>
              <a:rPr lang="en-US" dirty="0">
                <a:latin typeface="Calibri"/>
                <a:ea typeface="Calibri"/>
                <a:cs typeface="Calibri"/>
              </a:rPr>
              <a:t> visa </a:t>
            </a:r>
            <a:r>
              <a:rPr lang="en-US" dirty="0" err="1">
                <a:latin typeface="Calibri"/>
                <a:ea typeface="Calibri"/>
                <a:cs typeface="Calibri"/>
              </a:rPr>
              <a:t>en</a:t>
            </a:r>
            <a:r>
              <a:rPr lang="en-US" dirty="0">
                <a:latin typeface="Calibri"/>
                <a:ea typeface="Calibri"/>
                <a:cs typeface="Calibri"/>
              </a:rPr>
              <a:t> </a:t>
            </a:r>
            <a:r>
              <a:rPr lang="en-US" dirty="0" err="1">
                <a:latin typeface="Calibri"/>
                <a:ea typeface="Calibri"/>
                <a:cs typeface="Calibri"/>
              </a:rPr>
              <a:t>bild</a:t>
            </a:r>
            <a:r>
              <a:rPr lang="en-US" dirty="0">
                <a:latin typeface="Calibri"/>
                <a:ea typeface="Calibri"/>
                <a:cs typeface="Calibri"/>
              </a:rPr>
              <a:t> på </a:t>
            </a:r>
            <a:r>
              <a:rPr lang="en-US" dirty="0" err="1">
                <a:latin typeface="Calibri"/>
                <a:ea typeface="Calibri"/>
                <a:cs typeface="Calibri"/>
              </a:rPr>
              <a:t>hur</a:t>
            </a:r>
            <a:r>
              <a:rPr lang="en-US" dirty="0">
                <a:latin typeface="Calibri"/>
                <a:ea typeface="Calibri"/>
                <a:cs typeface="Calibri"/>
              </a:rPr>
              <a:t> det </a:t>
            </a:r>
            <a:r>
              <a:rPr lang="en-US" dirty="0" err="1">
                <a:latin typeface="Calibri"/>
                <a:ea typeface="Calibri"/>
                <a:cs typeface="Calibri"/>
              </a:rPr>
              <a:t>fungerar</a:t>
            </a:r>
            <a:r>
              <a:rPr lang="en-US" dirty="0">
                <a:latin typeface="Calibri"/>
                <a:ea typeface="Calibri"/>
                <a:cs typeface="Calibri"/>
              </a:rPr>
              <a:t>.</a:t>
            </a:r>
          </a:p>
        </p:txBody>
      </p:sp>
      <p:sp>
        <p:nvSpPr>
          <p:cNvPr id="4" name="Platshållare för bildnummer 3"/>
          <p:cNvSpPr>
            <a:spLocks noGrp="1"/>
          </p:cNvSpPr>
          <p:nvPr>
            <p:ph type="sldNum" sz="quarter" idx="5"/>
          </p:nvPr>
        </p:nvSpPr>
        <p:spPr/>
        <p:txBody>
          <a:bodyPr/>
          <a:lstStyle/>
          <a:p>
            <a:fld id="{6AAC61D6-423E-A349-AA98-83ABF4E6F90D}" type="slidenum">
              <a:rPr lang="en-SE" smtClean="0"/>
              <a:t>4</a:t>
            </a:fld>
            <a:endParaRPr lang="en-SE"/>
          </a:p>
        </p:txBody>
      </p:sp>
    </p:spTree>
    <p:extLst>
      <p:ext uri="{BB962C8B-B14F-4D97-AF65-F5344CB8AC3E}">
        <p14:creationId xmlns:p14="http://schemas.microsoft.com/office/powerpoint/2010/main" val="3184657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FA82A-653E-9270-36F7-FFC089A0A6E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5008486-1C57-FF59-6605-79EEC3BD23C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2AF32BE-027D-D4CE-18CE-F8D2B495C5A8}"/>
              </a:ext>
            </a:extLst>
          </p:cNvPr>
          <p:cNvSpPr>
            <a:spLocks noGrp="1"/>
          </p:cNvSpPr>
          <p:nvPr>
            <p:ph type="body" idx="1"/>
          </p:nvPr>
        </p:nvSpPr>
        <p:spPr/>
        <p:txBody>
          <a:bodyPr/>
          <a:lstStyle/>
          <a:p>
            <a:r>
              <a:rPr lang="sv-SE">
                <a:solidFill>
                  <a:srgbClr val="172B4D"/>
                </a:solidFill>
                <a:highlight>
                  <a:srgbClr val="FFFFFF"/>
                </a:highlight>
              </a:rPr>
              <a:t>Utbudsomgång: Ett nytt begrepp, ”Förlaga för innehåll”, har införts. Funktionen gör det möjligt att ange ett förval för alternativet ”Kopiera innehåll från förlaga”, vilket är ett första steg mot ökad automatisering i kommande </a:t>
            </a:r>
            <a:r>
              <a:rPr lang="sv-SE" err="1">
                <a:solidFill>
                  <a:srgbClr val="172B4D"/>
                </a:solidFill>
                <a:highlight>
                  <a:srgbClr val="FFFFFF"/>
                </a:highlight>
              </a:rPr>
              <a:t>Ladokversioner</a:t>
            </a:r>
            <a:r>
              <a:rPr lang="sv-SE">
                <a:solidFill>
                  <a:srgbClr val="172B4D"/>
                </a:solidFill>
                <a:highlight>
                  <a:srgbClr val="FFFFFF"/>
                </a:highlight>
              </a:rPr>
              <a:t>.</a:t>
            </a:r>
            <a:br>
              <a:rPr lang="sv-SE">
                <a:solidFill>
                  <a:srgbClr val="172B4D"/>
                </a:solidFill>
                <a:highlight>
                  <a:srgbClr val="FFFFFF"/>
                </a:highlight>
              </a:rPr>
            </a:br>
            <a:r>
              <a:rPr lang="sv-SE">
                <a:solidFill>
                  <a:srgbClr val="172B4D"/>
                </a:solidFill>
                <a:highlight>
                  <a:srgbClr val="FFFFFF"/>
                </a:highlight>
              </a:rPr>
              <a:t>Valet görs under: Fliken "Planera strukturinnehåll" → Markera ett förslag till nytt kurspaketeringstillfälle → Visa förlaga för innehåll.</a:t>
            </a:r>
            <a:endParaRPr lang="sv-SE"/>
          </a:p>
          <a:p>
            <a:endParaRPr lang="en-US">
              <a:latin typeface="Calibri"/>
              <a:ea typeface="Calibri"/>
              <a:cs typeface="Calibri"/>
            </a:endParaRPr>
          </a:p>
          <a:p>
            <a:endParaRPr lang="sv-SE"/>
          </a:p>
        </p:txBody>
      </p:sp>
      <p:sp>
        <p:nvSpPr>
          <p:cNvPr id="4" name="Platshållare för bildnummer 3">
            <a:extLst>
              <a:ext uri="{FF2B5EF4-FFF2-40B4-BE49-F238E27FC236}">
                <a16:creationId xmlns:a16="http://schemas.microsoft.com/office/drawing/2014/main" id="{F4E6814F-EAAB-2594-9FBF-95FCA8D2E366}"/>
              </a:ext>
            </a:extLst>
          </p:cNvPr>
          <p:cNvSpPr>
            <a:spLocks noGrp="1"/>
          </p:cNvSpPr>
          <p:nvPr>
            <p:ph type="sldNum" sz="quarter" idx="5"/>
          </p:nvPr>
        </p:nvSpPr>
        <p:spPr/>
        <p:txBody>
          <a:bodyPr/>
          <a:lstStyle/>
          <a:p>
            <a:fld id="{6AAC61D6-423E-A349-AA98-83ABF4E6F90D}" type="slidenum">
              <a:rPr lang="en-SE" smtClean="0"/>
              <a:t>5</a:t>
            </a:fld>
            <a:endParaRPr lang="en-SE"/>
          </a:p>
        </p:txBody>
      </p:sp>
    </p:spTree>
    <p:extLst>
      <p:ext uri="{BB962C8B-B14F-4D97-AF65-F5344CB8AC3E}">
        <p14:creationId xmlns:p14="http://schemas.microsoft.com/office/powerpoint/2010/main" val="374556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E34AF-F46C-AF3A-0C3F-EB261054D28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2CA0292-A45C-D761-9FD1-19B826E03BB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E7F28884-D864-56D6-9A36-373CF68C23CB}"/>
              </a:ext>
            </a:extLst>
          </p:cNvPr>
          <p:cNvSpPr>
            <a:spLocks noGrp="1"/>
          </p:cNvSpPr>
          <p:nvPr>
            <p:ph type="body" idx="1"/>
          </p:nvPr>
        </p:nvSpPr>
        <p:spPr/>
        <p:txBody>
          <a:bodyPr/>
          <a:lstStyle/>
          <a:p>
            <a:r>
              <a:rPr lang="sv-SE">
                <a:solidFill>
                  <a:srgbClr val="172B4D"/>
                </a:solidFill>
                <a:highlight>
                  <a:srgbClr val="FFFFFF"/>
                </a:highlight>
              </a:rPr>
              <a:t>Utbudsomgång: Ett nytt begrepp, ”Förlaga för innehåll”, har införts. Funktionen gör det möjligt att ange ett förval för alternativet ”Kopiera innehåll från förlaga”, vilket är ett första steg mot ökad automatisering i kommande </a:t>
            </a:r>
            <a:r>
              <a:rPr lang="sv-SE" err="1">
                <a:solidFill>
                  <a:srgbClr val="172B4D"/>
                </a:solidFill>
                <a:highlight>
                  <a:srgbClr val="FFFFFF"/>
                </a:highlight>
              </a:rPr>
              <a:t>Ladokversioner</a:t>
            </a:r>
            <a:r>
              <a:rPr lang="sv-SE">
                <a:solidFill>
                  <a:srgbClr val="172B4D"/>
                </a:solidFill>
                <a:highlight>
                  <a:srgbClr val="FFFFFF"/>
                </a:highlight>
              </a:rPr>
              <a:t>.</a:t>
            </a:r>
            <a:br>
              <a:rPr lang="sv-SE">
                <a:solidFill>
                  <a:srgbClr val="172B4D"/>
                </a:solidFill>
                <a:highlight>
                  <a:srgbClr val="FFFFFF"/>
                </a:highlight>
              </a:rPr>
            </a:br>
            <a:r>
              <a:rPr lang="sv-SE">
                <a:solidFill>
                  <a:srgbClr val="172B4D"/>
                </a:solidFill>
                <a:highlight>
                  <a:srgbClr val="FFFFFF"/>
                </a:highlight>
              </a:rPr>
              <a:t>Valet görs under: Fliken "Planera strukturinnehåll" → Markera ett förslag till nytt kurspaketeringstillfälle → Visa förlaga för innehåll.</a:t>
            </a:r>
            <a:endParaRPr lang="sv-SE"/>
          </a:p>
          <a:p>
            <a:endParaRPr lang="en-US">
              <a:latin typeface="Calibri"/>
              <a:ea typeface="Calibri"/>
              <a:cs typeface="Calibri"/>
            </a:endParaRPr>
          </a:p>
          <a:p>
            <a:endParaRPr lang="sv-SE"/>
          </a:p>
        </p:txBody>
      </p:sp>
      <p:sp>
        <p:nvSpPr>
          <p:cNvPr id="4" name="Platshållare för bildnummer 3">
            <a:extLst>
              <a:ext uri="{FF2B5EF4-FFF2-40B4-BE49-F238E27FC236}">
                <a16:creationId xmlns:a16="http://schemas.microsoft.com/office/drawing/2014/main" id="{232F044F-23DC-B8C7-31A7-7508B7B4F20E}"/>
              </a:ext>
            </a:extLst>
          </p:cNvPr>
          <p:cNvSpPr>
            <a:spLocks noGrp="1"/>
          </p:cNvSpPr>
          <p:nvPr>
            <p:ph type="sldNum" sz="quarter" idx="5"/>
          </p:nvPr>
        </p:nvSpPr>
        <p:spPr/>
        <p:txBody>
          <a:bodyPr/>
          <a:lstStyle/>
          <a:p>
            <a:fld id="{6AAC61D6-423E-A349-AA98-83ABF4E6F90D}" type="slidenum">
              <a:rPr lang="en-SE" smtClean="0"/>
              <a:t>6</a:t>
            </a:fld>
            <a:endParaRPr lang="en-SE"/>
          </a:p>
        </p:txBody>
      </p:sp>
    </p:spTree>
    <p:extLst>
      <p:ext uri="{BB962C8B-B14F-4D97-AF65-F5344CB8AC3E}">
        <p14:creationId xmlns:p14="http://schemas.microsoft.com/office/powerpoint/2010/main" val="2881209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6BB9F-5690-3831-DFBC-2F2E74FC287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677FF9C-5AB3-03B4-5DE4-79DC63B6132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186947F-A31C-012D-4E51-4FC613F12F99}"/>
              </a:ext>
            </a:extLst>
          </p:cNvPr>
          <p:cNvSpPr>
            <a:spLocks noGrp="1"/>
          </p:cNvSpPr>
          <p:nvPr>
            <p:ph type="body" idx="1"/>
          </p:nvPr>
        </p:nvSpPr>
        <p:spPr/>
        <p:txBody>
          <a:bodyPr/>
          <a:lstStyle/>
          <a:p>
            <a:r>
              <a:rPr lang="sv-SE">
                <a:solidFill>
                  <a:srgbClr val="172B4D"/>
                </a:solidFill>
                <a:highlight>
                  <a:srgbClr val="FFFFFF"/>
                </a:highlight>
              </a:rPr>
              <a:t>Utbudsomgång: Ett nytt begrepp, ”Förlaga för innehåll”, har införts. Funktionen gör det möjligt att ange ett förval för alternativet ”Kopiera innehåll från förlaga”, vilket är ett första steg mot ökad automatisering i kommande </a:t>
            </a:r>
            <a:r>
              <a:rPr lang="sv-SE" err="1">
                <a:solidFill>
                  <a:srgbClr val="172B4D"/>
                </a:solidFill>
                <a:highlight>
                  <a:srgbClr val="FFFFFF"/>
                </a:highlight>
              </a:rPr>
              <a:t>Ladokversioner</a:t>
            </a:r>
            <a:r>
              <a:rPr lang="sv-SE">
                <a:solidFill>
                  <a:srgbClr val="172B4D"/>
                </a:solidFill>
                <a:highlight>
                  <a:srgbClr val="FFFFFF"/>
                </a:highlight>
              </a:rPr>
              <a:t>.</a:t>
            </a:r>
            <a:br>
              <a:rPr lang="sv-SE">
                <a:solidFill>
                  <a:srgbClr val="172B4D"/>
                </a:solidFill>
                <a:highlight>
                  <a:srgbClr val="FFFFFF"/>
                </a:highlight>
              </a:rPr>
            </a:br>
            <a:r>
              <a:rPr lang="sv-SE">
                <a:solidFill>
                  <a:srgbClr val="172B4D"/>
                </a:solidFill>
                <a:highlight>
                  <a:srgbClr val="FFFFFF"/>
                </a:highlight>
              </a:rPr>
              <a:t>Valet görs under: Fliken "Planera strukturinnehåll" → Markera ett förslag till nytt kurspaketeringstillfälle → Visa förlaga för innehåll.</a:t>
            </a:r>
            <a:endParaRPr lang="sv-SE"/>
          </a:p>
          <a:p>
            <a:endParaRPr lang="en-US">
              <a:latin typeface="Calibri"/>
              <a:ea typeface="Calibri"/>
              <a:cs typeface="Calibri"/>
            </a:endParaRPr>
          </a:p>
          <a:p>
            <a:endParaRPr lang="sv-SE"/>
          </a:p>
        </p:txBody>
      </p:sp>
      <p:sp>
        <p:nvSpPr>
          <p:cNvPr id="4" name="Platshållare för bildnummer 3">
            <a:extLst>
              <a:ext uri="{FF2B5EF4-FFF2-40B4-BE49-F238E27FC236}">
                <a16:creationId xmlns:a16="http://schemas.microsoft.com/office/drawing/2014/main" id="{47022F6E-F962-85B5-B4D8-C8A06356E0F3}"/>
              </a:ext>
            </a:extLst>
          </p:cNvPr>
          <p:cNvSpPr>
            <a:spLocks noGrp="1"/>
          </p:cNvSpPr>
          <p:nvPr>
            <p:ph type="sldNum" sz="quarter" idx="5"/>
          </p:nvPr>
        </p:nvSpPr>
        <p:spPr/>
        <p:txBody>
          <a:bodyPr/>
          <a:lstStyle/>
          <a:p>
            <a:fld id="{6AAC61D6-423E-A349-AA98-83ABF4E6F90D}" type="slidenum">
              <a:rPr lang="en-SE" smtClean="0"/>
              <a:t>7</a:t>
            </a:fld>
            <a:endParaRPr lang="en-SE"/>
          </a:p>
        </p:txBody>
      </p:sp>
    </p:spTree>
    <p:extLst>
      <p:ext uri="{BB962C8B-B14F-4D97-AF65-F5344CB8AC3E}">
        <p14:creationId xmlns:p14="http://schemas.microsoft.com/office/powerpoint/2010/main" val="3163559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B5F71-3DCF-AD93-CBB5-8C590AA6D19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09DAA28-7EC5-881B-65A8-EED2650D0D4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91FCC2A-79AA-FE97-2724-A80C4C8D4833}"/>
              </a:ext>
            </a:extLst>
          </p:cNvPr>
          <p:cNvSpPr>
            <a:spLocks noGrp="1"/>
          </p:cNvSpPr>
          <p:nvPr>
            <p:ph type="body" idx="1"/>
          </p:nvPr>
        </p:nvSpPr>
        <p:spPr/>
        <p:txBody>
          <a:bodyPr/>
          <a:lstStyle/>
          <a:p>
            <a:r>
              <a:rPr lang="sv-SE">
                <a:solidFill>
                  <a:srgbClr val="172B4D"/>
                </a:solidFill>
                <a:highlight>
                  <a:srgbClr val="FFFFFF"/>
                </a:highlight>
              </a:rPr>
              <a:t>Utbudsomgång: Ett nytt begrepp, ”Förlaga för innehåll”, har införts. Funktionen gör det möjligt att ange ett förval för alternativet ”Kopiera innehåll från förlaga”, vilket är ett första steg mot ökad automatisering i kommande </a:t>
            </a:r>
            <a:r>
              <a:rPr lang="sv-SE" err="1">
                <a:solidFill>
                  <a:srgbClr val="172B4D"/>
                </a:solidFill>
                <a:highlight>
                  <a:srgbClr val="FFFFFF"/>
                </a:highlight>
              </a:rPr>
              <a:t>Ladokversioner</a:t>
            </a:r>
            <a:r>
              <a:rPr lang="sv-SE">
                <a:solidFill>
                  <a:srgbClr val="172B4D"/>
                </a:solidFill>
                <a:highlight>
                  <a:srgbClr val="FFFFFF"/>
                </a:highlight>
              </a:rPr>
              <a:t>.</a:t>
            </a:r>
            <a:br>
              <a:rPr lang="sv-SE">
                <a:solidFill>
                  <a:srgbClr val="172B4D"/>
                </a:solidFill>
                <a:highlight>
                  <a:srgbClr val="FFFFFF"/>
                </a:highlight>
              </a:rPr>
            </a:br>
            <a:r>
              <a:rPr lang="sv-SE">
                <a:solidFill>
                  <a:srgbClr val="172B4D"/>
                </a:solidFill>
                <a:highlight>
                  <a:srgbClr val="FFFFFF"/>
                </a:highlight>
              </a:rPr>
              <a:t>Valet görs under: Fliken "Planera strukturinnehåll" → Markera ett förslag till nytt kurspaketeringstillfälle → Visa förlaga för innehåll.</a:t>
            </a:r>
            <a:endParaRPr lang="sv-SE"/>
          </a:p>
          <a:p>
            <a:endParaRPr lang="en-US">
              <a:latin typeface="Calibri"/>
              <a:ea typeface="Calibri"/>
              <a:cs typeface="Calibri"/>
            </a:endParaRPr>
          </a:p>
          <a:p>
            <a:endParaRPr lang="sv-SE"/>
          </a:p>
        </p:txBody>
      </p:sp>
      <p:sp>
        <p:nvSpPr>
          <p:cNvPr id="4" name="Platshållare för bildnummer 3">
            <a:extLst>
              <a:ext uri="{FF2B5EF4-FFF2-40B4-BE49-F238E27FC236}">
                <a16:creationId xmlns:a16="http://schemas.microsoft.com/office/drawing/2014/main" id="{B7C6064F-872D-F77D-7E7D-BEE9BA43B401}"/>
              </a:ext>
            </a:extLst>
          </p:cNvPr>
          <p:cNvSpPr>
            <a:spLocks noGrp="1"/>
          </p:cNvSpPr>
          <p:nvPr>
            <p:ph type="sldNum" sz="quarter" idx="5"/>
          </p:nvPr>
        </p:nvSpPr>
        <p:spPr/>
        <p:txBody>
          <a:bodyPr/>
          <a:lstStyle/>
          <a:p>
            <a:fld id="{6AAC61D6-423E-A349-AA98-83ABF4E6F90D}" type="slidenum">
              <a:rPr lang="en-SE" smtClean="0"/>
              <a:t>8</a:t>
            </a:fld>
            <a:endParaRPr lang="en-SE"/>
          </a:p>
        </p:txBody>
      </p:sp>
    </p:spTree>
    <p:extLst>
      <p:ext uri="{BB962C8B-B14F-4D97-AF65-F5344CB8AC3E}">
        <p14:creationId xmlns:p14="http://schemas.microsoft.com/office/powerpoint/2010/main" val="2056625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CBD8B-BEB3-B472-0651-BC20361790FF}"/>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932487"/>
            <a:ext cx="2743200" cy="365125"/>
          </a:xfrm>
        </p:spPr>
        <p:txBody>
          <a:bodyPr/>
          <a:lstStyle/>
          <a:p>
            <a:fld id="{8A50A0E2-9454-1A47-9ECA-17CFBF43F9D8}" type="datetime1">
              <a:rPr lang="sv-SE" smtClean="0"/>
              <a:t>2026-05-28</a:t>
            </a:fld>
            <a:endParaRPr lang="en-SE"/>
          </a:p>
        </p:txBody>
      </p:sp>
      <p:pic>
        <p:nvPicPr>
          <p:cNvPr id="9" name="Graphic 8">
            <a:extLst>
              <a:ext uri="{FF2B5EF4-FFF2-40B4-BE49-F238E27FC236}">
                <a16:creationId xmlns:a16="http://schemas.microsoft.com/office/drawing/2014/main" id="{E66BBB8C-BB60-1947-468F-4BBF3B1EB74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762182" y="574654"/>
            <a:ext cx="1498235" cy="439273"/>
          </a:xfrm>
          <a:prstGeom prst="rect">
            <a:avLst/>
          </a:prstGeom>
        </p:spPr>
      </p:pic>
      <p:pic>
        <p:nvPicPr>
          <p:cNvPr id="13" name="Graphic 12">
            <a:extLst>
              <a:ext uri="{FF2B5EF4-FFF2-40B4-BE49-F238E27FC236}">
                <a16:creationId xmlns:a16="http://schemas.microsoft.com/office/drawing/2014/main" id="{455D4715-3F9A-45B2-ACFB-A466A2DBC1B8}"/>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1243557" y="5873750"/>
            <a:ext cx="482600" cy="482600"/>
          </a:xfrm>
          <a:prstGeom prst="rect">
            <a:avLst/>
          </a:prstGeom>
        </p:spPr>
      </p:pic>
    </p:spTree>
    <p:extLst>
      <p:ext uri="{BB962C8B-B14F-4D97-AF65-F5344CB8AC3E}">
        <p14:creationId xmlns:p14="http://schemas.microsoft.com/office/powerpoint/2010/main" val="161745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CAAF4D-6321-8AFB-25DE-405E79C8527A}"/>
              </a:ext>
            </a:extLst>
          </p:cNvPr>
          <p:cNvPicPr>
            <a:picLocks noChangeAspect="1"/>
          </p:cNvPicPr>
          <p:nvPr userDrawn="1"/>
        </p:nvPicPr>
        <p:blipFill>
          <a:blip r:embed="rId2"/>
          <a:stretch>
            <a:fillRect/>
          </a:stretch>
        </p:blipFill>
        <p:spPr>
          <a:xfrm>
            <a:off x="8166347" y="-43405"/>
            <a:ext cx="4141400" cy="6944810"/>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a:t>Click to edit Master title style</a:t>
            </a:r>
            <a:endParaRPr lang="en-SE"/>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3591498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a:t>Click to edit Master title style</a:t>
            </a:r>
            <a:endParaRPr lang="en-SE"/>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pic>
        <p:nvPicPr>
          <p:cNvPr id="3" name="Picture 2">
            <a:extLst>
              <a:ext uri="{FF2B5EF4-FFF2-40B4-BE49-F238E27FC236}">
                <a16:creationId xmlns:a16="http://schemas.microsoft.com/office/drawing/2014/main" id="{6F59D4D0-806D-EE44-D99C-0A1D6CA18ED0}"/>
              </a:ext>
            </a:extLst>
          </p:cNvPr>
          <p:cNvPicPr>
            <a:picLocks noChangeAspect="1"/>
          </p:cNvPicPr>
          <p:nvPr userDrawn="1"/>
        </p:nvPicPr>
        <p:blipFill>
          <a:blip r:embed="rId2"/>
          <a:stretch>
            <a:fillRect/>
          </a:stretch>
        </p:blipFill>
        <p:spPr>
          <a:xfrm>
            <a:off x="9790012" y="3342860"/>
            <a:ext cx="4064885" cy="5773316"/>
          </a:xfrm>
          <a:prstGeom prst="rect">
            <a:avLst/>
          </a:prstGeom>
        </p:spPr>
      </p:pic>
    </p:spTree>
    <p:extLst>
      <p:ext uri="{BB962C8B-B14F-4D97-AF65-F5344CB8AC3E}">
        <p14:creationId xmlns:p14="http://schemas.microsoft.com/office/powerpoint/2010/main" val="621398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lstStyle/>
          <a:p>
            <a:r>
              <a:rPr lang="en-GB"/>
              <a:t>Click to edit Master title style</a:t>
            </a:r>
            <a:endParaRPr lang="en-SE"/>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1565799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9A95824-1C64-A0B8-445C-F67C74780119}"/>
              </a:ext>
            </a:extLst>
          </p:cNvPr>
          <p:cNvSpPr>
            <a:spLocks noGrp="1"/>
          </p:cNvSpPr>
          <p:nvPr>
            <p:ph idx="1" hasCustomPrompt="1"/>
          </p:nvPr>
        </p:nvSpPr>
        <p:spPr>
          <a:xfrm>
            <a:off x="838200" y="5273039"/>
            <a:ext cx="10515600" cy="903923"/>
          </a:xfrm>
        </p:spPr>
        <p:txBody>
          <a:bodyPr/>
          <a:lstStyle>
            <a:lvl1pPr algn="ctr">
              <a:buNone/>
              <a:defRPr sz="2000"/>
            </a:lvl1pPr>
            <a:lvl2pPr algn="ctr">
              <a:buNone/>
              <a:defRPr/>
            </a:lvl2pPr>
            <a:lvl3pPr algn="ctr">
              <a:buNone/>
              <a:defRPr/>
            </a:lvl3pPr>
            <a:lvl4pPr algn="ctr">
              <a:buNone/>
              <a:defRPr/>
            </a:lvl4pPr>
            <a:lvl5pPr algn="ctr">
              <a:buNone/>
              <a:defRPr/>
            </a:lvl5pPr>
          </a:lstStyle>
          <a:p>
            <a:pPr lvl="0"/>
            <a:r>
              <a:rPr lang="en-GB"/>
              <a:t>Click to edit Master text styles</a:t>
            </a:r>
            <a:endParaRPr lang="en-SE"/>
          </a:p>
        </p:txBody>
      </p:sp>
      <p:pic>
        <p:nvPicPr>
          <p:cNvPr id="5" name="Picture 4">
            <a:extLst>
              <a:ext uri="{FF2B5EF4-FFF2-40B4-BE49-F238E27FC236}">
                <a16:creationId xmlns:a16="http://schemas.microsoft.com/office/drawing/2014/main" id="{6406120E-D0F4-1F4F-69D2-4A9203D0D834}"/>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6" name="Graphic 5">
            <a:extLst>
              <a:ext uri="{FF2B5EF4-FFF2-40B4-BE49-F238E27FC236}">
                <a16:creationId xmlns:a16="http://schemas.microsoft.com/office/drawing/2014/main" id="{BF8254F5-2E54-2929-1B50-47A66009FA8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616513" y="2702030"/>
            <a:ext cx="4958971" cy="1453939"/>
          </a:xfrm>
          <a:prstGeom prst="rect">
            <a:avLst/>
          </a:prstGeom>
        </p:spPr>
      </p:pic>
    </p:spTree>
    <p:extLst>
      <p:ext uri="{BB962C8B-B14F-4D97-AF65-F5344CB8AC3E}">
        <p14:creationId xmlns:p14="http://schemas.microsoft.com/office/powerpoint/2010/main" val="1118222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9A95824-1C64-A0B8-445C-F67C74780119}"/>
              </a:ext>
            </a:extLst>
          </p:cNvPr>
          <p:cNvSpPr>
            <a:spLocks noGrp="1"/>
          </p:cNvSpPr>
          <p:nvPr>
            <p:ph idx="1" hasCustomPrompt="1"/>
          </p:nvPr>
        </p:nvSpPr>
        <p:spPr>
          <a:xfrm>
            <a:off x="838200" y="5273039"/>
            <a:ext cx="10515600" cy="903923"/>
          </a:xfrm>
        </p:spPr>
        <p:txBody>
          <a:bodyPr/>
          <a:lstStyle>
            <a:lvl1pPr algn="ctr">
              <a:buNone/>
              <a:defRPr sz="2000"/>
            </a:lvl1pPr>
            <a:lvl2pPr algn="ctr">
              <a:buNone/>
              <a:defRPr/>
            </a:lvl2pPr>
            <a:lvl3pPr algn="ctr">
              <a:buNone/>
              <a:defRPr/>
            </a:lvl3pPr>
            <a:lvl4pPr algn="ctr">
              <a:buNone/>
              <a:defRPr/>
            </a:lvl4pPr>
            <a:lvl5pPr algn="ctr">
              <a:buNone/>
              <a:defRPr/>
            </a:lvl5pPr>
          </a:lstStyle>
          <a:p>
            <a:pPr lvl="0"/>
            <a:r>
              <a:rPr lang="en-GB"/>
              <a:t>Click to edit Master text styles</a:t>
            </a:r>
            <a:endParaRPr lang="en-SE"/>
          </a:p>
        </p:txBody>
      </p:sp>
      <p:pic>
        <p:nvPicPr>
          <p:cNvPr id="5" name="Picture 4">
            <a:extLst>
              <a:ext uri="{FF2B5EF4-FFF2-40B4-BE49-F238E27FC236}">
                <a16:creationId xmlns:a16="http://schemas.microsoft.com/office/drawing/2014/main" id="{6406120E-D0F4-1F4F-69D2-4A9203D0D834}"/>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2" name="Graphic 1">
            <a:extLst>
              <a:ext uri="{FF2B5EF4-FFF2-40B4-BE49-F238E27FC236}">
                <a16:creationId xmlns:a16="http://schemas.microsoft.com/office/drawing/2014/main" id="{BC45834E-24AB-6E9B-FCF7-14C44E43EA8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452154" y="2719890"/>
            <a:ext cx="3287692" cy="1418220"/>
          </a:xfrm>
          <a:prstGeom prst="rect">
            <a:avLst/>
          </a:prstGeom>
        </p:spPr>
      </p:pic>
    </p:spTree>
    <p:extLst>
      <p:ext uri="{BB962C8B-B14F-4D97-AF65-F5344CB8AC3E}">
        <p14:creationId xmlns:p14="http://schemas.microsoft.com/office/powerpoint/2010/main" val="1433396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117671-6EE3-A30D-909F-10565891E0F9}"/>
              </a:ext>
            </a:extLst>
          </p:cNvPr>
          <p:cNvPicPr>
            <a:picLocks noChangeAspect="1"/>
          </p:cNvPicPr>
          <p:nvPr userDrawn="1"/>
        </p:nvPicPr>
        <p:blipFill>
          <a:blip r:embed="rId2"/>
          <a:stretch>
            <a:fillRect/>
          </a:stretch>
        </p:blipFill>
        <p:spPr>
          <a:xfrm>
            <a:off x="8099982" y="669246"/>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2026-05-28</a:t>
            </a:fld>
            <a:endParaRPr lang="en-SE"/>
          </a:p>
        </p:txBody>
      </p:sp>
      <p:pic>
        <p:nvPicPr>
          <p:cNvPr id="10" name="Graphic 9">
            <a:extLst>
              <a:ext uri="{FF2B5EF4-FFF2-40B4-BE49-F238E27FC236}">
                <a16:creationId xmlns:a16="http://schemas.microsoft.com/office/drawing/2014/main" id="{7BCBE20B-8B28-E5CA-4285-ADD0803ED24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781413" y="589322"/>
            <a:ext cx="1491577" cy="437321"/>
          </a:xfrm>
          <a:prstGeom prst="rect">
            <a:avLst/>
          </a:prstGeom>
        </p:spPr>
      </p:pic>
      <p:pic>
        <p:nvPicPr>
          <p:cNvPr id="9" name="Graphic 8">
            <a:extLst>
              <a:ext uri="{FF2B5EF4-FFF2-40B4-BE49-F238E27FC236}">
                <a16:creationId xmlns:a16="http://schemas.microsoft.com/office/drawing/2014/main" id="{4DD751FC-B2D6-7414-1C06-8D064CB1683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1247436" y="5872032"/>
            <a:ext cx="482599" cy="482599"/>
          </a:xfrm>
          <a:prstGeom prst="rect">
            <a:avLst/>
          </a:prstGeom>
        </p:spPr>
      </p:pic>
    </p:spTree>
    <p:extLst>
      <p:ext uri="{BB962C8B-B14F-4D97-AF65-F5344CB8AC3E}">
        <p14:creationId xmlns:p14="http://schemas.microsoft.com/office/powerpoint/2010/main" val="23067832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5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117671-6EE3-A30D-909F-10565891E0F9}"/>
              </a:ext>
            </a:extLst>
          </p:cNvPr>
          <p:cNvPicPr>
            <a:picLocks noChangeAspect="1"/>
          </p:cNvPicPr>
          <p:nvPr userDrawn="1"/>
        </p:nvPicPr>
        <p:blipFill>
          <a:blip r:embed="rId2"/>
          <a:stretch>
            <a:fillRect/>
          </a:stretch>
        </p:blipFill>
        <p:spPr>
          <a:xfrm>
            <a:off x="8099982" y="669246"/>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2026-05-28</a:t>
            </a:fld>
            <a:endParaRPr lang="en-SE"/>
          </a:p>
        </p:txBody>
      </p:sp>
      <p:pic>
        <p:nvPicPr>
          <p:cNvPr id="9" name="Graphic 8">
            <a:extLst>
              <a:ext uri="{FF2B5EF4-FFF2-40B4-BE49-F238E27FC236}">
                <a16:creationId xmlns:a16="http://schemas.microsoft.com/office/drawing/2014/main" id="{4DD751FC-B2D6-7414-1C06-8D064CB1683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247436" y="5872032"/>
            <a:ext cx="482599" cy="482599"/>
          </a:xfrm>
          <a:prstGeom prst="rect">
            <a:avLst/>
          </a:prstGeom>
        </p:spPr>
      </p:pic>
      <p:pic>
        <p:nvPicPr>
          <p:cNvPr id="10" name="Graphic 9">
            <a:extLst>
              <a:ext uri="{FF2B5EF4-FFF2-40B4-BE49-F238E27FC236}">
                <a16:creationId xmlns:a16="http://schemas.microsoft.com/office/drawing/2014/main" id="{45FDF1DF-3C1E-CB5D-8F80-82B4AFDA9AB2}"/>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71516" y="541347"/>
            <a:ext cx="4092018" cy="513447"/>
          </a:xfrm>
          <a:prstGeom prst="rect">
            <a:avLst/>
          </a:prstGeom>
        </p:spPr>
      </p:pic>
    </p:spTree>
    <p:extLst>
      <p:ext uri="{BB962C8B-B14F-4D97-AF65-F5344CB8AC3E}">
        <p14:creationId xmlns:p14="http://schemas.microsoft.com/office/powerpoint/2010/main" val="3514663081"/>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763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03C7DB-07EE-ADCC-4E8D-9518244B9AEC}"/>
              </a:ext>
            </a:extLst>
          </p:cNvPr>
          <p:cNvPicPr>
            <a:picLocks noChangeAspect="1"/>
          </p:cNvPicPr>
          <p:nvPr userDrawn="1"/>
        </p:nvPicPr>
        <p:blipFill>
          <a:blip r:embed="rId2"/>
          <a:stretch>
            <a:fillRect/>
          </a:stretch>
        </p:blipFill>
        <p:spPr>
          <a:xfrm>
            <a:off x="9352344" y="0"/>
            <a:ext cx="2839656" cy="6878278"/>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a:t>Click to edit Master title style</a:t>
            </a:r>
            <a:endParaRPr lang="en-SE"/>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333641836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00763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03C7DB-07EE-ADCC-4E8D-9518244B9AEC}"/>
              </a:ext>
            </a:extLst>
          </p:cNvPr>
          <p:cNvPicPr>
            <a:picLocks noChangeAspect="1"/>
          </p:cNvPicPr>
          <p:nvPr userDrawn="1"/>
        </p:nvPicPr>
        <p:blipFill>
          <a:blip r:embed="rId2"/>
          <a:stretch>
            <a:fillRect/>
          </a:stretch>
        </p:blipFill>
        <p:spPr>
          <a:xfrm>
            <a:off x="11628814" y="326528"/>
            <a:ext cx="563186" cy="1364160"/>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a:t>Click to edit Master title style</a:t>
            </a:r>
            <a:endParaRPr lang="en-SE"/>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332573570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00763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BFFF2-459C-96C8-6A90-602E2C124616}"/>
              </a:ext>
            </a:extLst>
          </p:cNvPr>
          <p:cNvPicPr>
            <a:picLocks noChangeAspect="1"/>
          </p:cNvPicPr>
          <p:nvPr userDrawn="1"/>
        </p:nvPicPr>
        <p:blipFill>
          <a:blip r:embed="rId2"/>
          <a:stretch>
            <a:fillRect/>
          </a:stretch>
        </p:blipFill>
        <p:spPr>
          <a:xfrm>
            <a:off x="8102367" y="0"/>
            <a:ext cx="4089633" cy="6858000"/>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a:t>Click to edit Master title style</a:t>
            </a:r>
            <a:endParaRPr lang="en-SE"/>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307877616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CBD8B-BEB3-B472-0651-BC20361790FF}"/>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932487"/>
            <a:ext cx="2743200" cy="365125"/>
          </a:xfrm>
        </p:spPr>
        <p:txBody>
          <a:bodyPr/>
          <a:lstStyle/>
          <a:p>
            <a:fld id="{8A50A0E2-9454-1A47-9ECA-17CFBF43F9D8}" type="datetime1">
              <a:rPr lang="sv-SE" smtClean="0"/>
              <a:t>2026-05-28</a:t>
            </a:fld>
            <a:endParaRPr lang="en-SE"/>
          </a:p>
        </p:txBody>
      </p:sp>
      <p:pic>
        <p:nvPicPr>
          <p:cNvPr id="13" name="Graphic 12">
            <a:extLst>
              <a:ext uri="{FF2B5EF4-FFF2-40B4-BE49-F238E27FC236}">
                <a16:creationId xmlns:a16="http://schemas.microsoft.com/office/drawing/2014/main" id="{455D4715-3F9A-45B2-ACFB-A466A2DBC1B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243557" y="5873750"/>
            <a:ext cx="482600" cy="482600"/>
          </a:xfrm>
          <a:prstGeom prst="rect">
            <a:avLst/>
          </a:prstGeom>
        </p:spPr>
      </p:pic>
      <p:pic>
        <p:nvPicPr>
          <p:cNvPr id="9" name="Graphic 8">
            <a:extLst>
              <a:ext uri="{FF2B5EF4-FFF2-40B4-BE49-F238E27FC236}">
                <a16:creationId xmlns:a16="http://schemas.microsoft.com/office/drawing/2014/main" id="{38CAF758-5B8D-914A-57C4-A29D1781339E}"/>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97544" y="541292"/>
            <a:ext cx="4272022" cy="534003"/>
          </a:xfrm>
          <a:prstGeom prst="rect">
            <a:avLst/>
          </a:prstGeom>
        </p:spPr>
      </p:pic>
    </p:spTree>
    <p:extLst>
      <p:ext uri="{BB962C8B-B14F-4D97-AF65-F5344CB8AC3E}">
        <p14:creationId xmlns:p14="http://schemas.microsoft.com/office/powerpoint/2010/main" val="2097000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007633"/>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a:t>Click to edit Master title style</a:t>
            </a:r>
            <a:endParaRPr lang="en-SE"/>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116401496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007633"/>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2B59A2-C69F-1AEE-DB4A-B8F0F5EA774A}"/>
              </a:ext>
            </a:extLst>
          </p:cNvPr>
          <p:cNvSpPr>
            <a:spLocks noGrp="1"/>
          </p:cNvSpPr>
          <p:nvPr>
            <p:ph idx="1" hasCustomPrompt="1"/>
          </p:nvPr>
        </p:nvSpPr>
        <p:spPr>
          <a:xfrm>
            <a:off x="838200" y="5273039"/>
            <a:ext cx="10515600" cy="903923"/>
          </a:xfrm>
        </p:spPr>
        <p:txBody>
          <a:bodyPr/>
          <a:lstStyle>
            <a:lvl1pPr algn="ctr">
              <a:buNone/>
              <a:defRPr sz="2000"/>
            </a:lvl1pPr>
            <a:lvl2pPr algn="ctr">
              <a:buNone/>
              <a:defRPr/>
            </a:lvl2pPr>
            <a:lvl3pPr algn="ctr">
              <a:buNone/>
              <a:defRPr/>
            </a:lvl3pPr>
            <a:lvl4pPr algn="ctr">
              <a:buNone/>
              <a:defRPr/>
            </a:lvl4pPr>
            <a:lvl5pPr algn="ctr">
              <a:buNone/>
              <a:defRPr/>
            </a:lvl5pPr>
          </a:lstStyle>
          <a:p>
            <a:pPr lvl="0"/>
            <a:r>
              <a:rPr lang="en-GB"/>
              <a:t>Click to edit Master text styles</a:t>
            </a:r>
            <a:endParaRPr lang="en-SE"/>
          </a:p>
        </p:txBody>
      </p:sp>
      <p:pic>
        <p:nvPicPr>
          <p:cNvPr id="3" name="Picture 2">
            <a:extLst>
              <a:ext uri="{FF2B5EF4-FFF2-40B4-BE49-F238E27FC236}">
                <a16:creationId xmlns:a16="http://schemas.microsoft.com/office/drawing/2014/main" id="{AC3F759B-9D8B-810E-93CA-B5B58BB495C9}"/>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5" name="Graphic 4">
            <a:extLst>
              <a:ext uri="{FF2B5EF4-FFF2-40B4-BE49-F238E27FC236}">
                <a16:creationId xmlns:a16="http://schemas.microsoft.com/office/drawing/2014/main" id="{EEEC4692-26F6-5E3C-7ADC-092571DAE8B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665098" y="2716275"/>
            <a:ext cx="4861803" cy="1425450"/>
          </a:xfrm>
          <a:prstGeom prst="rect">
            <a:avLst/>
          </a:prstGeom>
        </p:spPr>
      </p:pic>
    </p:spTree>
    <p:extLst>
      <p:ext uri="{BB962C8B-B14F-4D97-AF65-F5344CB8AC3E}">
        <p14:creationId xmlns:p14="http://schemas.microsoft.com/office/powerpoint/2010/main" val="3929346189"/>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rgbClr val="007633"/>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2B59A2-C69F-1AEE-DB4A-B8F0F5EA774A}"/>
              </a:ext>
            </a:extLst>
          </p:cNvPr>
          <p:cNvSpPr>
            <a:spLocks noGrp="1"/>
          </p:cNvSpPr>
          <p:nvPr>
            <p:ph idx="1" hasCustomPrompt="1"/>
          </p:nvPr>
        </p:nvSpPr>
        <p:spPr>
          <a:xfrm>
            <a:off x="838200" y="5273039"/>
            <a:ext cx="10515600" cy="903923"/>
          </a:xfrm>
        </p:spPr>
        <p:txBody>
          <a:bodyPr/>
          <a:lstStyle>
            <a:lvl1pPr algn="ctr">
              <a:buNone/>
              <a:defRPr sz="2000"/>
            </a:lvl1pPr>
            <a:lvl2pPr algn="ctr">
              <a:buNone/>
              <a:defRPr/>
            </a:lvl2pPr>
            <a:lvl3pPr algn="ctr">
              <a:buNone/>
              <a:defRPr/>
            </a:lvl3pPr>
            <a:lvl4pPr algn="ctr">
              <a:buNone/>
              <a:defRPr/>
            </a:lvl4pPr>
            <a:lvl5pPr algn="ctr">
              <a:buNone/>
              <a:defRPr/>
            </a:lvl5pPr>
          </a:lstStyle>
          <a:p>
            <a:pPr lvl="0"/>
            <a:r>
              <a:rPr lang="en-GB"/>
              <a:t>Click to edit Master text styles</a:t>
            </a:r>
            <a:endParaRPr lang="en-SE"/>
          </a:p>
        </p:txBody>
      </p:sp>
      <p:pic>
        <p:nvPicPr>
          <p:cNvPr id="3" name="Picture 2">
            <a:extLst>
              <a:ext uri="{FF2B5EF4-FFF2-40B4-BE49-F238E27FC236}">
                <a16:creationId xmlns:a16="http://schemas.microsoft.com/office/drawing/2014/main" id="{AC3F759B-9D8B-810E-93CA-B5B58BB495C9}"/>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4" name="Graphic 3">
            <a:extLst>
              <a:ext uri="{FF2B5EF4-FFF2-40B4-BE49-F238E27FC236}">
                <a16:creationId xmlns:a16="http://schemas.microsoft.com/office/drawing/2014/main" id="{312B14E5-2648-4329-AFFD-B10A575CFD3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532650" y="2754614"/>
            <a:ext cx="3126699" cy="1348772"/>
          </a:xfrm>
          <a:prstGeom prst="rect">
            <a:avLst/>
          </a:prstGeom>
        </p:spPr>
      </p:pic>
    </p:spTree>
    <p:extLst>
      <p:ext uri="{BB962C8B-B14F-4D97-AF65-F5344CB8AC3E}">
        <p14:creationId xmlns:p14="http://schemas.microsoft.com/office/powerpoint/2010/main" val="119082153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4_Title Slid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1D169-60D0-F73F-8657-C5C05CE6AF72}"/>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2026-05-28</a:t>
            </a:fld>
            <a:endParaRPr lang="en-SE"/>
          </a:p>
        </p:txBody>
      </p:sp>
      <p:pic>
        <p:nvPicPr>
          <p:cNvPr id="8" name="Graphic 7">
            <a:extLst>
              <a:ext uri="{FF2B5EF4-FFF2-40B4-BE49-F238E27FC236}">
                <a16:creationId xmlns:a16="http://schemas.microsoft.com/office/drawing/2014/main" id="{86B07326-30B0-DEF1-E871-62752D93D70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781413" y="589322"/>
            <a:ext cx="1491577" cy="437321"/>
          </a:xfrm>
          <a:prstGeom prst="rect">
            <a:avLst/>
          </a:prstGeom>
        </p:spPr>
      </p:pic>
      <p:pic>
        <p:nvPicPr>
          <p:cNvPr id="5" name="Graphic 4">
            <a:extLst>
              <a:ext uri="{FF2B5EF4-FFF2-40B4-BE49-F238E27FC236}">
                <a16:creationId xmlns:a16="http://schemas.microsoft.com/office/drawing/2014/main" id="{EF7D56C4-BD66-A21C-CF40-6646800FBB9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11247436" y="5872032"/>
            <a:ext cx="482599" cy="482599"/>
          </a:xfrm>
          <a:prstGeom prst="rect">
            <a:avLst/>
          </a:prstGeom>
        </p:spPr>
      </p:pic>
    </p:spTree>
    <p:extLst>
      <p:ext uri="{BB962C8B-B14F-4D97-AF65-F5344CB8AC3E}">
        <p14:creationId xmlns:p14="http://schemas.microsoft.com/office/powerpoint/2010/main" val="399760862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8_Title Slid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1D169-60D0-F73F-8657-C5C05CE6AF72}"/>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a:t>Click to edit Master title style</a:t>
            </a:r>
            <a:endParaRPr lang="en-SE"/>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2026-05-28</a:t>
            </a:fld>
            <a:endParaRPr lang="en-SE"/>
          </a:p>
        </p:txBody>
      </p:sp>
      <p:pic>
        <p:nvPicPr>
          <p:cNvPr id="5" name="Graphic 4">
            <a:extLst>
              <a:ext uri="{FF2B5EF4-FFF2-40B4-BE49-F238E27FC236}">
                <a16:creationId xmlns:a16="http://schemas.microsoft.com/office/drawing/2014/main" id="{EF7D56C4-BD66-A21C-CF40-6646800FBB9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1247436" y="5872032"/>
            <a:ext cx="482599" cy="482599"/>
          </a:xfrm>
          <a:prstGeom prst="rect">
            <a:avLst/>
          </a:prstGeom>
        </p:spPr>
      </p:pic>
      <p:pic>
        <p:nvPicPr>
          <p:cNvPr id="6" name="Graphic 5">
            <a:extLst>
              <a:ext uri="{FF2B5EF4-FFF2-40B4-BE49-F238E27FC236}">
                <a16:creationId xmlns:a16="http://schemas.microsoft.com/office/drawing/2014/main" id="{0BE6E8F6-C384-1E29-A9EC-4D22C468050C}"/>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671516" y="550678"/>
            <a:ext cx="4092018" cy="513447"/>
          </a:xfrm>
          <a:prstGeom prst="rect">
            <a:avLst/>
          </a:prstGeom>
        </p:spPr>
      </p:pic>
    </p:spTree>
    <p:extLst>
      <p:ext uri="{BB962C8B-B14F-4D97-AF65-F5344CB8AC3E}">
        <p14:creationId xmlns:p14="http://schemas.microsoft.com/office/powerpoint/2010/main" val="2571402432"/>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5_Title Slide">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0993AB-4E17-B9A2-D11A-438C67C691EC}"/>
              </a:ext>
            </a:extLst>
          </p:cNvPr>
          <p:cNvPicPr>
            <a:picLocks noChangeAspect="1"/>
          </p:cNvPicPr>
          <p:nvPr userDrawn="1"/>
        </p:nvPicPr>
        <p:blipFill>
          <a:blip r:embed="rId2"/>
          <a:stretch>
            <a:fillRect/>
          </a:stretch>
        </p:blipFill>
        <p:spPr>
          <a:xfrm>
            <a:off x="9352345" y="-22904"/>
            <a:ext cx="2862805" cy="6934350"/>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a:t>Click to edit Master title style</a:t>
            </a:r>
            <a:endParaRPr lang="en-SE"/>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426344548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a:t>Click to edit Master title style</a:t>
            </a:r>
            <a:endParaRPr lang="en-SE"/>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pic>
        <p:nvPicPr>
          <p:cNvPr id="2" name="Picture 1">
            <a:extLst>
              <a:ext uri="{FF2B5EF4-FFF2-40B4-BE49-F238E27FC236}">
                <a16:creationId xmlns:a16="http://schemas.microsoft.com/office/drawing/2014/main" id="{7D5F2F90-7F02-5858-E37B-3DACBEDC726F}"/>
              </a:ext>
            </a:extLst>
          </p:cNvPr>
          <p:cNvPicPr>
            <a:picLocks noChangeAspect="1"/>
          </p:cNvPicPr>
          <p:nvPr userDrawn="1"/>
        </p:nvPicPr>
        <p:blipFill>
          <a:blip r:embed="rId2"/>
          <a:stretch>
            <a:fillRect/>
          </a:stretch>
        </p:blipFill>
        <p:spPr>
          <a:xfrm>
            <a:off x="11667899" y="365125"/>
            <a:ext cx="547251" cy="1325563"/>
          </a:xfrm>
          <a:prstGeom prst="rect">
            <a:avLst/>
          </a:prstGeom>
        </p:spPr>
      </p:pic>
    </p:spTree>
    <p:extLst>
      <p:ext uri="{BB962C8B-B14F-4D97-AF65-F5344CB8AC3E}">
        <p14:creationId xmlns:p14="http://schemas.microsoft.com/office/powerpoint/2010/main" val="1063888745"/>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7_Title Slide">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CAAF4D-6321-8AFB-25DE-405E79C8527A}"/>
              </a:ext>
            </a:extLst>
          </p:cNvPr>
          <p:cNvPicPr>
            <a:picLocks noChangeAspect="1"/>
          </p:cNvPicPr>
          <p:nvPr userDrawn="1"/>
        </p:nvPicPr>
        <p:blipFill>
          <a:blip r:embed="rId2"/>
          <a:stretch>
            <a:fillRect/>
          </a:stretch>
        </p:blipFill>
        <p:spPr>
          <a:xfrm>
            <a:off x="8166347" y="-43405"/>
            <a:ext cx="4141400" cy="6944810"/>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a:t>Click to edit Master title style</a:t>
            </a:r>
            <a:endParaRPr lang="en-SE"/>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363946968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_Title Slide">
    <p:bg>
      <p:bgRef idx="1001">
        <a:schemeClr val="bg1"/>
      </p:bgRef>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2B59A2-C69F-1AEE-DB4A-B8F0F5EA774A}"/>
              </a:ext>
            </a:extLst>
          </p:cNvPr>
          <p:cNvSpPr>
            <a:spLocks noGrp="1"/>
          </p:cNvSpPr>
          <p:nvPr>
            <p:ph idx="1" hasCustomPrompt="1"/>
          </p:nvPr>
        </p:nvSpPr>
        <p:spPr>
          <a:xfrm>
            <a:off x="838200" y="5273039"/>
            <a:ext cx="10515600" cy="903923"/>
          </a:xfrm>
        </p:spPr>
        <p:txBody>
          <a:bodyPr/>
          <a:lstStyle>
            <a:lvl1pPr algn="ctr">
              <a:buNone/>
              <a:defRPr sz="2000"/>
            </a:lvl1pPr>
            <a:lvl2pPr algn="ctr">
              <a:defRPr/>
            </a:lvl2pPr>
            <a:lvl3pPr algn="ctr">
              <a:defRPr/>
            </a:lvl3pPr>
            <a:lvl4pPr algn="ctr">
              <a:defRPr/>
            </a:lvl4pPr>
            <a:lvl5pPr algn="ctr">
              <a:defRPr/>
            </a:lvl5pPr>
          </a:lstStyle>
          <a:p>
            <a:pPr lvl="0"/>
            <a:r>
              <a:rPr lang="en-GB"/>
              <a:t>Click to edit Master text styles</a:t>
            </a:r>
            <a:endParaRPr lang="en-SE"/>
          </a:p>
        </p:txBody>
      </p:sp>
      <p:pic>
        <p:nvPicPr>
          <p:cNvPr id="3" name="Picture 2">
            <a:extLst>
              <a:ext uri="{FF2B5EF4-FFF2-40B4-BE49-F238E27FC236}">
                <a16:creationId xmlns:a16="http://schemas.microsoft.com/office/drawing/2014/main" id="{AC3F759B-9D8B-810E-93CA-B5B58BB495C9}"/>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4" name="Graphic 3">
            <a:extLst>
              <a:ext uri="{FF2B5EF4-FFF2-40B4-BE49-F238E27FC236}">
                <a16:creationId xmlns:a16="http://schemas.microsoft.com/office/drawing/2014/main" id="{8E1833D8-186B-5317-7FCA-A85C1F4EF8C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665098" y="2716275"/>
            <a:ext cx="4861803" cy="1425450"/>
          </a:xfrm>
          <a:prstGeom prst="rect">
            <a:avLst/>
          </a:prstGeom>
        </p:spPr>
      </p:pic>
    </p:spTree>
    <p:extLst>
      <p:ext uri="{BB962C8B-B14F-4D97-AF65-F5344CB8AC3E}">
        <p14:creationId xmlns:p14="http://schemas.microsoft.com/office/powerpoint/2010/main" val="118476202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Title Slide">
    <p:bg>
      <p:bgRef idx="1001">
        <a:schemeClr val="bg1"/>
      </p:bgRef>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2B59A2-C69F-1AEE-DB4A-B8F0F5EA774A}"/>
              </a:ext>
            </a:extLst>
          </p:cNvPr>
          <p:cNvSpPr>
            <a:spLocks noGrp="1"/>
          </p:cNvSpPr>
          <p:nvPr>
            <p:ph idx="1" hasCustomPrompt="1"/>
          </p:nvPr>
        </p:nvSpPr>
        <p:spPr>
          <a:xfrm>
            <a:off x="838200" y="5273039"/>
            <a:ext cx="10515600" cy="903923"/>
          </a:xfrm>
        </p:spPr>
        <p:txBody>
          <a:bodyPr/>
          <a:lstStyle>
            <a:lvl1pPr algn="ctr">
              <a:buNone/>
              <a:defRPr sz="2000"/>
            </a:lvl1pPr>
            <a:lvl2pPr algn="ctr">
              <a:buNone/>
              <a:defRPr/>
            </a:lvl2pPr>
            <a:lvl3pPr algn="ctr">
              <a:buNone/>
              <a:defRPr/>
            </a:lvl3pPr>
            <a:lvl4pPr algn="ctr">
              <a:buNone/>
              <a:defRPr/>
            </a:lvl4pPr>
            <a:lvl5pPr algn="ctr">
              <a:buNone/>
              <a:defRPr/>
            </a:lvl5pPr>
          </a:lstStyle>
          <a:p>
            <a:pPr lvl="0"/>
            <a:r>
              <a:rPr lang="en-GB"/>
              <a:t>Click to edit Master text styles</a:t>
            </a:r>
            <a:endParaRPr lang="en-SE"/>
          </a:p>
        </p:txBody>
      </p:sp>
      <p:pic>
        <p:nvPicPr>
          <p:cNvPr id="3" name="Picture 2">
            <a:extLst>
              <a:ext uri="{FF2B5EF4-FFF2-40B4-BE49-F238E27FC236}">
                <a16:creationId xmlns:a16="http://schemas.microsoft.com/office/drawing/2014/main" id="{AC3F759B-9D8B-810E-93CA-B5B58BB495C9}"/>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4" name="Graphic 3">
            <a:extLst>
              <a:ext uri="{FF2B5EF4-FFF2-40B4-BE49-F238E27FC236}">
                <a16:creationId xmlns:a16="http://schemas.microsoft.com/office/drawing/2014/main" id="{892ADBBD-DBC8-FE3B-98EC-3CE2C2765D1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4532650" y="2754614"/>
            <a:ext cx="3126699" cy="1348772"/>
          </a:xfrm>
          <a:prstGeom prst="rect">
            <a:avLst/>
          </a:prstGeom>
        </p:spPr>
      </p:pic>
    </p:spTree>
    <p:extLst>
      <p:ext uri="{BB962C8B-B14F-4D97-AF65-F5344CB8AC3E}">
        <p14:creationId xmlns:p14="http://schemas.microsoft.com/office/powerpoint/2010/main" val="72694022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1191379"/>
            <a:ext cx="10515600" cy="1325563"/>
          </a:xfrm>
        </p:spPr>
        <p:txBody>
          <a:bodyPr>
            <a:normAutofit/>
          </a:bodyPr>
          <a:lstStyle>
            <a:lvl1pPr>
              <a:defRPr sz="3600"/>
            </a:lvl1pPr>
          </a:lstStyle>
          <a:p>
            <a:r>
              <a:rPr lang="en-GB"/>
              <a:t>Click to edit Master title style</a:t>
            </a:r>
            <a:endParaRPr lang="en-SE"/>
          </a:p>
        </p:txBody>
      </p:sp>
      <p:pic>
        <p:nvPicPr>
          <p:cNvPr id="2" name="Graphic 1">
            <a:extLst>
              <a:ext uri="{FF2B5EF4-FFF2-40B4-BE49-F238E27FC236}">
                <a16:creationId xmlns:a16="http://schemas.microsoft.com/office/drawing/2014/main" id="{00C1C9D6-962A-9EDB-1387-C352C1B327F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62182" y="574654"/>
            <a:ext cx="1498235" cy="439273"/>
          </a:xfrm>
          <a:prstGeom prst="rect">
            <a:avLst/>
          </a:prstGeom>
        </p:spPr>
      </p:pic>
      <p:sp>
        <p:nvSpPr>
          <p:cNvPr id="3" name="Content Placeholder 2">
            <a:extLst>
              <a:ext uri="{FF2B5EF4-FFF2-40B4-BE49-F238E27FC236}">
                <a16:creationId xmlns:a16="http://schemas.microsoft.com/office/drawing/2014/main" id="{C3748A64-3354-0222-9AED-1C0918D5854D}"/>
              </a:ext>
            </a:extLst>
          </p:cNvPr>
          <p:cNvSpPr>
            <a:spLocks noGrp="1"/>
          </p:cNvSpPr>
          <p:nvPr>
            <p:ph idx="10" hasCustomPrompt="1"/>
          </p:nvPr>
        </p:nvSpPr>
        <p:spPr>
          <a:xfrm>
            <a:off x="838200" y="2875168"/>
            <a:ext cx="10515600" cy="3552793"/>
          </a:xfrm>
        </p:spPr>
        <p:txBody>
          <a:bodyPr>
            <a:normAutofit/>
          </a:bodyPr>
          <a:lstStyle>
            <a:lvl1pPr indent="-252000">
              <a:lnSpc>
                <a:spcPct val="100000"/>
              </a:lnSpc>
              <a:spcAft>
                <a:spcPts val="600"/>
              </a:spcAft>
              <a:defRPr sz="2400"/>
            </a:lvl1pPr>
            <a:lvl2pPr indent="-252000">
              <a:lnSpc>
                <a:spcPct val="100000"/>
              </a:lnSpc>
              <a:spcBef>
                <a:spcPts val="0"/>
              </a:spcBef>
              <a:spcAft>
                <a:spcPts val="600"/>
              </a:spcAft>
              <a:defRPr sz="2000"/>
            </a:lvl2pPr>
            <a:lvl3pPr indent="-252000">
              <a:lnSpc>
                <a:spcPct val="100000"/>
              </a:lnSpc>
              <a:spcBef>
                <a:spcPts val="0"/>
              </a:spcBef>
              <a:spcAft>
                <a:spcPts val="600"/>
              </a:spcAft>
              <a:defRPr sz="1800"/>
            </a:lvl3pPr>
            <a:lvl4pPr indent="-252000">
              <a:lnSpc>
                <a:spcPct val="100000"/>
              </a:lnSpc>
              <a:spcBef>
                <a:spcPts val="0"/>
              </a:spcBef>
              <a:spcAft>
                <a:spcPts val="600"/>
              </a:spcAft>
              <a:defRPr sz="1600"/>
            </a:lvl4pPr>
            <a:lvl5pPr indent="-252000">
              <a:lnSpc>
                <a:spcPct val="100000"/>
              </a:lnSpc>
              <a:spcBef>
                <a:spcPts val="0"/>
              </a:spcBef>
              <a:spcAft>
                <a:spcPts val="6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6636370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D10D52E0-5D28-E763-7378-2C9B3446CA04}"/>
              </a:ext>
            </a:extLst>
          </p:cNvPr>
          <p:cNvSpPr/>
          <p:nvPr userDrawn="1"/>
        </p:nvSpPr>
        <p:spPr>
          <a:xfrm flipH="1">
            <a:off x="6096000" y="1690688"/>
            <a:ext cx="6096000" cy="5167312"/>
          </a:xfrm>
          <a:prstGeom prst="round1Rect">
            <a:avLst/>
          </a:prstGeom>
          <a:solidFill>
            <a:srgbClr val="CAD8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3EE8BAFF-6284-2092-3FA8-D2C13189F604}"/>
              </a:ext>
            </a:extLst>
          </p:cNvPr>
          <p:cNvSpPr>
            <a:spLocks noGrp="1"/>
          </p:cNvSpPr>
          <p:nvPr>
            <p:ph type="title"/>
          </p:nvPr>
        </p:nvSpPr>
        <p:spPr/>
        <p:txBody>
          <a:bodyPr>
            <a:normAutofit/>
          </a:bodyPr>
          <a:lstStyle>
            <a:lvl1pPr>
              <a:defRPr sz="3600"/>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887274E3-D29C-7192-B8DA-24228C308F85}"/>
              </a:ext>
            </a:extLst>
          </p:cNvPr>
          <p:cNvSpPr>
            <a:spLocks noGrp="1"/>
          </p:cNvSpPr>
          <p:nvPr>
            <p:ph sz="half" idx="1"/>
          </p:nvPr>
        </p:nvSpPr>
        <p:spPr>
          <a:xfrm>
            <a:off x="838200" y="2047081"/>
            <a:ext cx="483108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Content Placeholder 3">
            <a:extLst>
              <a:ext uri="{FF2B5EF4-FFF2-40B4-BE49-F238E27FC236}">
                <a16:creationId xmlns:a16="http://schemas.microsoft.com/office/drawing/2014/main" id="{C672329C-F8E5-2205-A227-3DF68702188D}"/>
              </a:ext>
            </a:extLst>
          </p:cNvPr>
          <p:cNvSpPr>
            <a:spLocks noGrp="1"/>
          </p:cNvSpPr>
          <p:nvPr>
            <p:ph sz="half" idx="2"/>
          </p:nvPr>
        </p:nvSpPr>
        <p:spPr>
          <a:xfrm>
            <a:off x="6507480" y="2047081"/>
            <a:ext cx="484632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2862900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A45318E-4509-8932-528E-F98CA2E16B27}"/>
              </a:ext>
            </a:extLst>
          </p:cNvPr>
          <p:cNvSpPr/>
          <p:nvPr userDrawn="1"/>
        </p:nvSpPr>
        <p:spPr>
          <a:xfrm flipH="1">
            <a:off x="6096000" y="0"/>
            <a:ext cx="6096000" cy="6858000"/>
          </a:xfrm>
          <a:prstGeom prst="round1Rect">
            <a:avLst/>
          </a:prstGeom>
          <a:solidFill>
            <a:srgbClr val="CAD8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Title 1">
            <a:extLst>
              <a:ext uri="{FF2B5EF4-FFF2-40B4-BE49-F238E27FC236}">
                <a16:creationId xmlns:a16="http://schemas.microsoft.com/office/drawing/2014/main" id="{3EE8BAFF-6284-2092-3FA8-D2C13189F604}"/>
              </a:ext>
            </a:extLst>
          </p:cNvPr>
          <p:cNvSpPr>
            <a:spLocks noGrp="1"/>
          </p:cNvSpPr>
          <p:nvPr>
            <p:ph type="title"/>
          </p:nvPr>
        </p:nvSpPr>
        <p:spPr>
          <a:xfrm>
            <a:off x="838200" y="365125"/>
            <a:ext cx="4831080" cy="1325563"/>
          </a:xfrm>
        </p:spPr>
        <p:txBody>
          <a:bodyPr>
            <a:normAutofit/>
          </a:bodyPr>
          <a:lstStyle>
            <a:lvl1pPr>
              <a:defRPr sz="3600"/>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887274E3-D29C-7192-B8DA-24228C308F85}"/>
              </a:ext>
            </a:extLst>
          </p:cNvPr>
          <p:cNvSpPr>
            <a:spLocks noGrp="1"/>
          </p:cNvSpPr>
          <p:nvPr>
            <p:ph sz="half" idx="1"/>
          </p:nvPr>
        </p:nvSpPr>
        <p:spPr>
          <a:xfrm>
            <a:off x="838200" y="2047081"/>
            <a:ext cx="483108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Content Placeholder 3">
            <a:extLst>
              <a:ext uri="{FF2B5EF4-FFF2-40B4-BE49-F238E27FC236}">
                <a16:creationId xmlns:a16="http://schemas.microsoft.com/office/drawing/2014/main" id="{C672329C-F8E5-2205-A227-3DF68702188D}"/>
              </a:ext>
            </a:extLst>
          </p:cNvPr>
          <p:cNvSpPr>
            <a:spLocks noGrp="1"/>
          </p:cNvSpPr>
          <p:nvPr>
            <p:ph sz="half" idx="2"/>
          </p:nvPr>
        </p:nvSpPr>
        <p:spPr>
          <a:xfrm>
            <a:off x="6507480" y="2047081"/>
            <a:ext cx="484632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3956092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347C-455C-0BAF-5376-6527549232FB}"/>
              </a:ext>
            </a:extLst>
          </p:cNvPr>
          <p:cNvSpPr>
            <a:spLocks noGrp="1"/>
          </p:cNvSpPr>
          <p:nvPr>
            <p:ph type="title"/>
          </p:nvPr>
        </p:nvSpPr>
        <p:spPr>
          <a:xfrm>
            <a:off x="839788" y="365125"/>
            <a:ext cx="10515600" cy="1325563"/>
          </a:xfrm>
        </p:spPr>
        <p:txBody>
          <a:bodyPr/>
          <a:lstStyle/>
          <a:p>
            <a:r>
              <a:rPr lang="en-GB"/>
              <a:t>Click to edit Master title style</a:t>
            </a:r>
            <a:endParaRPr lang="en-SE"/>
          </a:p>
        </p:txBody>
      </p:sp>
      <p:sp>
        <p:nvSpPr>
          <p:cNvPr id="3" name="Text Placeholder 2">
            <a:extLst>
              <a:ext uri="{FF2B5EF4-FFF2-40B4-BE49-F238E27FC236}">
                <a16:creationId xmlns:a16="http://schemas.microsoft.com/office/drawing/2014/main" id="{945F9E70-23D1-28E2-686D-CAE0C92EB1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81B567-9C19-A63B-BF88-ECB34A7C348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3BD0CEA1-271A-D9E3-AE7A-E939321097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1B324E-3E90-E468-EEEC-37B1EC51AFE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7321207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5964-6C99-A390-1543-D5DADFFC334D}"/>
              </a:ext>
            </a:extLst>
          </p:cNvPr>
          <p:cNvSpPr>
            <a:spLocks noGrp="1"/>
          </p:cNvSpPr>
          <p:nvPr>
            <p:ph type="title"/>
          </p:nvPr>
        </p:nvSpPr>
        <p:spPr/>
        <p:txBody>
          <a:bodyPr/>
          <a:lstStyle/>
          <a:p>
            <a:r>
              <a:rPr lang="en-GB"/>
              <a:t>Click to edit Master title style</a:t>
            </a:r>
            <a:endParaRPr lang="en-SE"/>
          </a:p>
        </p:txBody>
      </p:sp>
    </p:spTree>
    <p:extLst>
      <p:ext uri="{BB962C8B-B14F-4D97-AF65-F5344CB8AC3E}">
        <p14:creationId xmlns:p14="http://schemas.microsoft.com/office/powerpoint/2010/main" val="1931322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348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4AA211-5EA4-3AEC-5935-DB51C205FA4D}"/>
              </a:ext>
            </a:extLst>
          </p:cNvPr>
          <p:cNvPicPr>
            <a:picLocks noChangeAspect="1"/>
          </p:cNvPicPr>
          <p:nvPr userDrawn="1"/>
        </p:nvPicPr>
        <p:blipFill>
          <a:blip r:embed="rId2"/>
          <a:stretch>
            <a:fillRect/>
          </a:stretch>
        </p:blipFill>
        <p:spPr>
          <a:xfrm>
            <a:off x="8166347" y="-43405"/>
            <a:ext cx="4141400" cy="6944810"/>
          </a:xfrm>
          <a:prstGeom prst="rect">
            <a:avLst/>
          </a:prstGeom>
        </p:spPr>
      </p:pic>
      <p:sp>
        <p:nvSpPr>
          <p:cNvPr id="2" name="Title 1">
            <a:extLst>
              <a:ext uri="{FF2B5EF4-FFF2-40B4-BE49-F238E27FC236}">
                <a16:creationId xmlns:a16="http://schemas.microsoft.com/office/drawing/2014/main" id="{7DF7B27D-44D5-ADDA-F6DE-41C6CDB1E989}"/>
              </a:ext>
            </a:extLst>
          </p:cNvPr>
          <p:cNvSpPr>
            <a:spLocks noGrp="1"/>
          </p:cNvSpPr>
          <p:nvPr>
            <p:ph type="title"/>
          </p:nvPr>
        </p:nvSpPr>
        <p:spPr>
          <a:xfrm>
            <a:off x="839788" y="987424"/>
            <a:ext cx="4448492" cy="1268096"/>
          </a:xfrm>
        </p:spPr>
        <p:txBody>
          <a:bodyPr anchor="t">
            <a:normAutofit/>
          </a:bodyPr>
          <a:lstStyle>
            <a:lvl1pPr>
              <a:defRPr sz="3600"/>
            </a:lvl1pPr>
          </a:lstStyle>
          <a:p>
            <a:r>
              <a:rPr lang="en-GB"/>
              <a:t>Click to edit Master title style</a:t>
            </a:r>
            <a:endParaRPr lang="en-SE"/>
          </a:p>
        </p:txBody>
      </p:sp>
      <p:sp>
        <p:nvSpPr>
          <p:cNvPr id="3" name="Picture Placeholder 2">
            <a:extLst>
              <a:ext uri="{FF2B5EF4-FFF2-40B4-BE49-F238E27FC236}">
                <a16:creationId xmlns:a16="http://schemas.microsoft.com/office/drawing/2014/main" id="{9B680301-8D23-6E5E-70E8-86DCA4E64833}"/>
              </a:ext>
            </a:extLst>
          </p:cNvPr>
          <p:cNvSpPr>
            <a:spLocks noGrp="1"/>
          </p:cNvSpPr>
          <p:nvPr>
            <p:ph type="pic" idx="1"/>
          </p:nvPr>
        </p:nvSpPr>
        <p:spPr>
          <a:xfrm>
            <a:off x="5669280" y="987425"/>
            <a:ext cx="56861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66317DEE-93A4-9BD5-BB4A-C9C5B4AD6EC2}"/>
              </a:ext>
            </a:extLst>
          </p:cNvPr>
          <p:cNvSpPr>
            <a:spLocks noGrp="1"/>
          </p:cNvSpPr>
          <p:nvPr>
            <p:ph type="body" sz="half" idx="2"/>
          </p:nvPr>
        </p:nvSpPr>
        <p:spPr>
          <a:xfrm>
            <a:off x="839788" y="2453640"/>
            <a:ext cx="4448492" cy="34153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36873910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1EFB08-47C3-3F4C-F28E-6157CB80BA98}"/>
              </a:ext>
            </a:extLst>
          </p:cNvPr>
          <p:cNvPicPr>
            <a:picLocks noChangeAspect="1"/>
          </p:cNvPicPr>
          <p:nvPr userDrawn="1"/>
        </p:nvPicPr>
        <p:blipFill>
          <a:blip r:embed="rId2"/>
          <a:stretch>
            <a:fillRect/>
          </a:stretch>
        </p:blipFill>
        <p:spPr>
          <a:xfrm>
            <a:off x="6995160" y="0"/>
            <a:ext cx="5196840" cy="6858000"/>
          </a:xfrm>
          <a:prstGeom prst="rect">
            <a:avLst/>
          </a:prstGeom>
        </p:spPr>
      </p:pic>
      <p:sp>
        <p:nvSpPr>
          <p:cNvPr id="2" name="Title 1">
            <a:extLst>
              <a:ext uri="{FF2B5EF4-FFF2-40B4-BE49-F238E27FC236}">
                <a16:creationId xmlns:a16="http://schemas.microsoft.com/office/drawing/2014/main" id="{7DF7B27D-44D5-ADDA-F6DE-41C6CDB1E989}"/>
              </a:ext>
            </a:extLst>
          </p:cNvPr>
          <p:cNvSpPr>
            <a:spLocks noGrp="1"/>
          </p:cNvSpPr>
          <p:nvPr>
            <p:ph type="title"/>
          </p:nvPr>
        </p:nvSpPr>
        <p:spPr>
          <a:xfrm>
            <a:off x="839788" y="457200"/>
            <a:ext cx="6155372" cy="1249680"/>
          </a:xfrm>
        </p:spPr>
        <p:txBody>
          <a:bodyPr anchor="b">
            <a:normAutofit/>
          </a:bodyPr>
          <a:lstStyle>
            <a:lvl1pPr>
              <a:defRPr sz="3600"/>
            </a:lvl1pPr>
          </a:lstStyle>
          <a:p>
            <a:r>
              <a:rPr lang="en-GB"/>
              <a:t>Click to edit Master title style</a:t>
            </a:r>
            <a:endParaRPr lang="en-SE"/>
          </a:p>
        </p:txBody>
      </p:sp>
      <p:sp>
        <p:nvSpPr>
          <p:cNvPr id="3" name="Picture Placeholder 2">
            <a:extLst>
              <a:ext uri="{FF2B5EF4-FFF2-40B4-BE49-F238E27FC236}">
                <a16:creationId xmlns:a16="http://schemas.microsoft.com/office/drawing/2014/main" id="{9B680301-8D23-6E5E-70E8-86DCA4E64833}"/>
              </a:ext>
            </a:extLst>
          </p:cNvPr>
          <p:cNvSpPr>
            <a:spLocks noGrp="1"/>
          </p:cNvSpPr>
          <p:nvPr>
            <p:ph type="pic" idx="1"/>
          </p:nvPr>
        </p:nvSpPr>
        <p:spPr>
          <a:xfrm>
            <a:off x="7419976" y="0"/>
            <a:ext cx="4772024"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66317DEE-93A4-9BD5-BB4A-C9C5B4AD6EC2}"/>
              </a:ext>
            </a:extLst>
          </p:cNvPr>
          <p:cNvSpPr>
            <a:spLocks noGrp="1"/>
          </p:cNvSpPr>
          <p:nvPr>
            <p:ph type="body" sz="half" idx="2"/>
          </p:nvPr>
        </p:nvSpPr>
        <p:spPr>
          <a:xfrm>
            <a:off x="839788" y="2057400"/>
            <a:ext cx="615537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7790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1191379"/>
            <a:ext cx="10515600" cy="1325563"/>
          </a:xfrm>
        </p:spPr>
        <p:txBody>
          <a:bodyPr>
            <a:normAutofit/>
          </a:bodyPr>
          <a:lstStyle>
            <a:lvl1pPr>
              <a:defRPr sz="3600"/>
            </a:lvl1pPr>
          </a:lstStyle>
          <a:p>
            <a:r>
              <a:rPr lang="en-GB"/>
              <a:t>Click to edit Master title style</a:t>
            </a:r>
            <a:endParaRPr lang="en-SE"/>
          </a:p>
        </p:txBody>
      </p:sp>
      <p:pic>
        <p:nvPicPr>
          <p:cNvPr id="2" name="Graphic 1">
            <a:extLst>
              <a:ext uri="{FF2B5EF4-FFF2-40B4-BE49-F238E27FC236}">
                <a16:creationId xmlns:a16="http://schemas.microsoft.com/office/drawing/2014/main" id="{F7855B1E-D74F-C54E-CE61-83490999A0E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97544" y="541292"/>
            <a:ext cx="4272022" cy="534003"/>
          </a:xfrm>
          <a:prstGeom prst="rect">
            <a:avLst/>
          </a:prstGeom>
        </p:spPr>
      </p:pic>
      <p:sp>
        <p:nvSpPr>
          <p:cNvPr id="3" name="Content Placeholder 2">
            <a:extLst>
              <a:ext uri="{FF2B5EF4-FFF2-40B4-BE49-F238E27FC236}">
                <a16:creationId xmlns:a16="http://schemas.microsoft.com/office/drawing/2014/main" id="{8F248BF8-9BC4-B0EF-2918-F7E340E02CCC}"/>
              </a:ext>
            </a:extLst>
          </p:cNvPr>
          <p:cNvSpPr>
            <a:spLocks noGrp="1"/>
          </p:cNvSpPr>
          <p:nvPr>
            <p:ph idx="10" hasCustomPrompt="1"/>
          </p:nvPr>
        </p:nvSpPr>
        <p:spPr>
          <a:xfrm>
            <a:off x="838200" y="2866115"/>
            <a:ext cx="10515600" cy="3552793"/>
          </a:xfrm>
        </p:spPr>
        <p:txBody>
          <a:bodyPr>
            <a:normAutofit/>
          </a:bodyPr>
          <a:lstStyle>
            <a:lvl1pPr indent="-252000">
              <a:lnSpc>
                <a:spcPct val="100000"/>
              </a:lnSpc>
              <a:spcAft>
                <a:spcPts val="600"/>
              </a:spcAft>
              <a:defRPr sz="2400"/>
            </a:lvl1pPr>
            <a:lvl2pPr indent="-252000">
              <a:lnSpc>
                <a:spcPct val="100000"/>
              </a:lnSpc>
              <a:spcBef>
                <a:spcPts val="0"/>
              </a:spcBef>
              <a:spcAft>
                <a:spcPts val="600"/>
              </a:spcAft>
              <a:defRPr sz="2000"/>
            </a:lvl2pPr>
            <a:lvl3pPr indent="-252000">
              <a:lnSpc>
                <a:spcPct val="100000"/>
              </a:lnSpc>
              <a:spcBef>
                <a:spcPts val="0"/>
              </a:spcBef>
              <a:spcAft>
                <a:spcPts val="600"/>
              </a:spcAft>
              <a:defRPr sz="1800"/>
            </a:lvl3pPr>
            <a:lvl4pPr indent="-252000">
              <a:lnSpc>
                <a:spcPct val="100000"/>
              </a:lnSpc>
              <a:spcBef>
                <a:spcPts val="0"/>
              </a:spcBef>
              <a:spcAft>
                <a:spcPts val="600"/>
              </a:spcAft>
              <a:defRPr sz="1600"/>
            </a:lvl4pPr>
            <a:lvl5pPr indent="-252000">
              <a:lnSpc>
                <a:spcPct val="100000"/>
              </a:lnSpc>
              <a:spcBef>
                <a:spcPts val="0"/>
              </a:spcBef>
              <a:spcAft>
                <a:spcPts val="6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39946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573541"/>
            <a:ext cx="10515600" cy="1325563"/>
          </a:xfrm>
        </p:spPr>
        <p:txBody>
          <a:bodyPr>
            <a:normAutofit/>
          </a:bodyPr>
          <a:lstStyle>
            <a:lvl1pPr>
              <a:defRPr sz="3600"/>
            </a:lvl1pPr>
          </a:lstStyle>
          <a:p>
            <a:r>
              <a:rPr lang="en-GB"/>
              <a:t>Click to edit Master title style</a:t>
            </a:r>
            <a:endParaRPr lang="en-SE"/>
          </a:p>
        </p:txBody>
      </p:sp>
      <p:pic>
        <p:nvPicPr>
          <p:cNvPr id="2" name="Graphic 1">
            <a:extLst>
              <a:ext uri="{FF2B5EF4-FFF2-40B4-BE49-F238E27FC236}">
                <a16:creationId xmlns:a16="http://schemas.microsoft.com/office/drawing/2014/main" id="{B4130E41-A691-BDBC-87BE-64335B450A4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762182" y="5845186"/>
            <a:ext cx="1498235" cy="439273"/>
          </a:xfrm>
          <a:prstGeom prst="rect">
            <a:avLst/>
          </a:prstGeom>
        </p:spPr>
      </p:pic>
      <p:sp>
        <p:nvSpPr>
          <p:cNvPr id="3" name="Content Placeholder 2">
            <a:extLst>
              <a:ext uri="{FF2B5EF4-FFF2-40B4-BE49-F238E27FC236}">
                <a16:creationId xmlns:a16="http://schemas.microsoft.com/office/drawing/2014/main" id="{29F0413B-70CB-F186-02AF-3CCAECF6E0F9}"/>
              </a:ext>
            </a:extLst>
          </p:cNvPr>
          <p:cNvSpPr>
            <a:spLocks noGrp="1"/>
          </p:cNvSpPr>
          <p:nvPr>
            <p:ph idx="10" hasCustomPrompt="1"/>
          </p:nvPr>
        </p:nvSpPr>
        <p:spPr>
          <a:xfrm>
            <a:off x="838200" y="2141837"/>
            <a:ext cx="10515600" cy="3552793"/>
          </a:xfrm>
        </p:spPr>
        <p:txBody>
          <a:bodyPr>
            <a:normAutofit/>
          </a:bodyPr>
          <a:lstStyle>
            <a:lvl1pPr indent="-252000">
              <a:lnSpc>
                <a:spcPct val="100000"/>
              </a:lnSpc>
              <a:spcAft>
                <a:spcPts val="600"/>
              </a:spcAft>
              <a:defRPr sz="2400"/>
            </a:lvl1pPr>
            <a:lvl2pPr indent="-252000">
              <a:lnSpc>
                <a:spcPct val="100000"/>
              </a:lnSpc>
              <a:spcBef>
                <a:spcPts val="0"/>
              </a:spcBef>
              <a:spcAft>
                <a:spcPts val="600"/>
              </a:spcAft>
              <a:defRPr sz="2000"/>
            </a:lvl2pPr>
            <a:lvl3pPr indent="-252000">
              <a:lnSpc>
                <a:spcPct val="100000"/>
              </a:lnSpc>
              <a:spcBef>
                <a:spcPts val="0"/>
              </a:spcBef>
              <a:spcAft>
                <a:spcPts val="600"/>
              </a:spcAft>
              <a:defRPr sz="1800"/>
            </a:lvl3pPr>
            <a:lvl4pPr indent="-252000">
              <a:lnSpc>
                <a:spcPct val="100000"/>
              </a:lnSpc>
              <a:spcBef>
                <a:spcPts val="0"/>
              </a:spcBef>
              <a:spcAft>
                <a:spcPts val="600"/>
              </a:spcAft>
              <a:defRPr sz="1600"/>
            </a:lvl4pPr>
            <a:lvl5pPr indent="-252000">
              <a:lnSpc>
                <a:spcPct val="100000"/>
              </a:lnSpc>
              <a:spcBef>
                <a:spcPts val="0"/>
              </a:spcBef>
              <a:spcAft>
                <a:spcPts val="6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302024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573541"/>
            <a:ext cx="10515600" cy="1325563"/>
          </a:xfrm>
        </p:spPr>
        <p:txBody>
          <a:bodyPr>
            <a:normAutofit/>
          </a:bodyPr>
          <a:lstStyle>
            <a:lvl1pPr>
              <a:defRPr sz="3600"/>
            </a:lvl1pPr>
          </a:lstStyle>
          <a:p>
            <a:r>
              <a:rPr lang="en-GB"/>
              <a:t>Click to edit Master title style</a:t>
            </a:r>
            <a:endParaRPr lang="en-SE"/>
          </a:p>
        </p:txBody>
      </p:sp>
      <p:pic>
        <p:nvPicPr>
          <p:cNvPr id="2" name="Graphic 1">
            <a:extLst>
              <a:ext uri="{FF2B5EF4-FFF2-40B4-BE49-F238E27FC236}">
                <a16:creationId xmlns:a16="http://schemas.microsoft.com/office/drawing/2014/main" id="{D70278C9-6026-42BB-776E-1DDE9814F93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69551" y="5801857"/>
            <a:ext cx="4272022" cy="534003"/>
          </a:xfrm>
          <a:prstGeom prst="rect">
            <a:avLst/>
          </a:prstGeom>
        </p:spPr>
      </p:pic>
      <p:sp>
        <p:nvSpPr>
          <p:cNvPr id="4" name="Content Placeholder 2">
            <a:extLst>
              <a:ext uri="{FF2B5EF4-FFF2-40B4-BE49-F238E27FC236}">
                <a16:creationId xmlns:a16="http://schemas.microsoft.com/office/drawing/2014/main" id="{887CB67E-9B05-395A-9DA8-6AB48753DA5D}"/>
              </a:ext>
            </a:extLst>
          </p:cNvPr>
          <p:cNvSpPr>
            <a:spLocks noGrp="1"/>
          </p:cNvSpPr>
          <p:nvPr>
            <p:ph idx="10" hasCustomPrompt="1"/>
          </p:nvPr>
        </p:nvSpPr>
        <p:spPr>
          <a:xfrm>
            <a:off x="838200" y="2141837"/>
            <a:ext cx="10515600" cy="3552793"/>
          </a:xfrm>
        </p:spPr>
        <p:txBody>
          <a:bodyPr>
            <a:normAutofit/>
          </a:bodyPr>
          <a:lstStyle>
            <a:lvl1pPr indent="-252000">
              <a:lnSpc>
                <a:spcPct val="100000"/>
              </a:lnSpc>
              <a:spcAft>
                <a:spcPts val="600"/>
              </a:spcAft>
              <a:defRPr sz="2400"/>
            </a:lvl1pPr>
            <a:lvl2pPr indent="-252000">
              <a:lnSpc>
                <a:spcPct val="100000"/>
              </a:lnSpc>
              <a:spcBef>
                <a:spcPts val="0"/>
              </a:spcBef>
              <a:spcAft>
                <a:spcPts val="600"/>
              </a:spcAft>
              <a:defRPr sz="2000"/>
            </a:lvl2pPr>
            <a:lvl3pPr indent="-252000">
              <a:lnSpc>
                <a:spcPct val="100000"/>
              </a:lnSpc>
              <a:spcBef>
                <a:spcPts val="0"/>
              </a:spcBef>
              <a:spcAft>
                <a:spcPts val="600"/>
              </a:spcAft>
              <a:defRPr sz="1800"/>
            </a:lvl3pPr>
            <a:lvl4pPr indent="-252000">
              <a:lnSpc>
                <a:spcPct val="100000"/>
              </a:lnSpc>
              <a:spcBef>
                <a:spcPts val="0"/>
              </a:spcBef>
              <a:spcAft>
                <a:spcPts val="600"/>
              </a:spcAft>
              <a:defRPr sz="1600"/>
            </a:lvl4pPr>
            <a:lvl5pPr indent="-252000">
              <a:lnSpc>
                <a:spcPct val="100000"/>
              </a:lnSpc>
              <a:spcBef>
                <a:spcPts val="0"/>
              </a:spcBef>
              <a:spcAft>
                <a:spcPts val="6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169117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DCC8F3-0B56-EB07-ABC3-675FC490D680}"/>
              </a:ext>
            </a:extLst>
          </p:cNvPr>
          <p:cNvPicPr>
            <a:picLocks noChangeAspect="1"/>
          </p:cNvPicPr>
          <p:nvPr userDrawn="1"/>
        </p:nvPicPr>
        <p:blipFill>
          <a:blip r:embed="rId2"/>
          <a:stretch>
            <a:fillRect/>
          </a:stretch>
        </p:blipFill>
        <p:spPr>
          <a:xfrm>
            <a:off x="11667899" y="365125"/>
            <a:ext cx="547251" cy="1325563"/>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a:t>Click to edit Master title style</a:t>
            </a:r>
            <a:endParaRPr lang="en-SE"/>
          </a:p>
        </p:txBody>
      </p:sp>
      <p:sp>
        <p:nvSpPr>
          <p:cNvPr id="2" name="Content Placeholder 2">
            <a:extLst>
              <a:ext uri="{FF2B5EF4-FFF2-40B4-BE49-F238E27FC236}">
                <a16:creationId xmlns:a16="http://schemas.microsoft.com/office/drawing/2014/main" id="{DFF2F8B2-E22B-41C2-E78F-A71D8CD657DB}"/>
              </a:ext>
            </a:extLst>
          </p:cNvPr>
          <p:cNvSpPr>
            <a:spLocks noGrp="1"/>
          </p:cNvSpPr>
          <p:nvPr>
            <p:ph idx="1" hasCustomPrompt="1"/>
          </p:nvPr>
        </p:nvSpPr>
        <p:spPr>
          <a:xfrm>
            <a:off x="838200" y="1825625"/>
            <a:ext cx="10515600" cy="4351338"/>
          </a:xfrm>
        </p:spPr>
        <p:txBody>
          <a:bodyPr>
            <a:normAutofit/>
          </a:bodyPr>
          <a:lstStyle>
            <a:lvl1pPr indent="-252000">
              <a:lnSpc>
                <a:spcPct val="100000"/>
              </a:lnSpc>
              <a:spcAft>
                <a:spcPts val="600"/>
              </a:spcAft>
              <a:defRPr sz="2400"/>
            </a:lvl1pPr>
            <a:lvl2pPr indent="-252000">
              <a:lnSpc>
                <a:spcPct val="100000"/>
              </a:lnSpc>
              <a:spcBef>
                <a:spcPts val="0"/>
              </a:spcBef>
              <a:spcAft>
                <a:spcPts val="600"/>
              </a:spcAft>
              <a:defRPr sz="2000"/>
            </a:lvl2pPr>
            <a:lvl3pPr indent="-252000">
              <a:lnSpc>
                <a:spcPct val="100000"/>
              </a:lnSpc>
              <a:spcBef>
                <a:spcPts val="0"/>
              </a:spcBef>
              <a:spcAft>
                <a:spcPts val="600"/>
              </a:spcAft>
              <a:defRPr sz="1800"/>
            </a:lvl3pPr>
            <a:lvl4pPr indent="-252000">
              <a:lnSpc>
                <a:spcPct val="100000"/>
              </a:lnSpc>
              <a:spcBef>
                <a:spcPts val="0"/>
              </a:spcBef>
              <a:spcAft>
                <a:spcPts val="600"/>
              </a:spcAft>
              <a:defRPr sz="1600"/>
            </a:lvl4pPr>
            <a:lvl5pPr indent="-252000">
              <a:lnSpc>
                <a:spcPct val="100000"/>
              </a:lnSpc>
              <a:spcBef>
                <a:spcPts val="0"/>
              </a:spcBef>
              <a:spcAft>
                <a:spcPts val="6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63031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F17F89-5D8E-AFD6-042E-5A6533FE939C}"/>
              </a:ext>
            </a:extLst>
          </p:cNvPr>
          <p:cNvPicPr>
            <a:picLocks noChangeAspect="1"/>
          </p:cNvPicPr>
          <p:nvPr userDrawn="1"/>
        </p:nvPicPr>
        <p:blipFill>
          <a:blip r:embed="rId2"/>
          <a:stretch>
            <a:fillRect/>
          </a:stretch>
        </p:blipFill>
        <p:spPr>
          <a:xfrm>
            <a:off x="8120657" y="693915"/>
            <a:ext cx="4084222" cy="6176963"/>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a:t>Click to edit Master title style</a:t>
            </a:r>
            <a:endParaRPr lang="en-SE"/>
          </a:p>
        </p:txBody>
      </p:sp>
      <p:sp>
        <p:nvSpPr>
          <p:cNvPr id="2" name="Content Placeholder 2">
            <a:extLst>
              <a:ext uri="{FF2B5EF4-FFF2-40B4-BE49-F238E27FC236}">
                <a16:creationId xmlns:a16="http://schemas.microsoft.com/office/drawing/2014/main" id="{933C9CAC-35DB-5A0E-3FE9-E716F6DB3B5C}"/>
              </a:ext>
            </a:extLst>
          </p:cNvPr>
          <p:cNvSpPr>
            <a:spLocks noGrp="1"/>
          </p:cNvSpPr>
          <p:nvPr>
            <p:ph idx="1" hasCustomPrompt="1"/>
          </p:nvPr>
        </p:nvSpPr>
        <p:spPr>
          <a:xfrm>
            <a:off x="838200" y="1825625"/>
            <a:ext cx="10515600" cy="4351338"/>
          </a:xfrm>
        </p:spPr>
        <p:txBody>
          <a:bodyPr>
            <a:normAutofit/>
          </a:bodyPr>
          <a:lstStyle>
            <a:lvl1pPr indent="-252000">
              <a:lnSpc>
                <a:spcPct val="100000"/>
              </a:lnSpc>
              <a:spcAft>
                <a:spcPts val="600"/>
              </a:spcAft>
              <a:defRPr sz="2400"/>
            </a:lvl1pPr>
            <a:lvl2pPr indent="-252000">
              <a:lnSpc>
                <a:spcPct val="100000"/>
              </a:lnSpc>
              <a:spcBef>
                <a:spcPts val="0"/>
              </a:spcBef>
              <a:spcAft>
                <a:spcPts val="600"/>
              </a:spcAft>
              <a:defRPr sz="2000"/>
            </a:lvl2pPr>
            <a:lvl3pPr indent="-252000">
              <a:lnSpc>
                <a:spcPct val="100000"/>
              </a:lnSpc>
              <a:spcBef>
                <a:spcPts val="0"/>
              </a:spcBef>
              <a:spcAft>
                <a:spcPts val="600"/>
              </a:spcAft>
              <a:defRPr sz="1800"/>
            </a:lvl3pPr>
            <a:lvl4pPr indent="-252000">
              <a:lnSpc>
                <a:spcPct val="100000"/>
              </a:lnSpc>
              <a:spcBef>
                <a:spcPts val="0"/>
              </a:spcBef>
              <a:spcAft>
                <a:spcPts val="600"/>
              </a:spcAft>
              <a:defRPr sz="1600"/>
            </a:lvl4pPr>
            <a:lvl5pPr indent="-252000">
              <a:lnSpc>
                <a:spcPct val="100000"/>
              </a:lnSpc>
              <a:spcBef>
                <a:spcPts val="0"/>
              </a:spcBef>
              <a:spcAft>
                <a:spcPts val="6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2143917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DCC8F3-0B56-EB07-ABC3-675FC490D680}"/>
              </a:ext>
            </a:extLst>
          </p:cNvPr>
          <p:cNvPicPr>
            <a:picLocks noChangeAspect="1"/>
          </p:cNvPicPr>
          <p:nvPr userDrawn="1"/>
        </p:nvPicPr>
        <p:blipFill>
          <a:blip r:embed="rId2"/>
          <a:stretch>
            <a:fillRect/>
          </a:stretch>
        </p:blipFill>
        <p:spPr>
          <a:xfrm>
            <a:off x="9352345" y="-22904"/>
            <a:ext cx="2862805" cy="6934350"/>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a:t>Click to edit Master title style</a:t>
            </a:r>
            <a:endParaRPr lang="en-SE"/>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hasCustomPrompt="1"/>
          </p:nvPr>
        </p:nvSpPr>
        <p:spPr>
          <a:xfrm>
            <a:off x="838200" y="1825625"/>
            <a:ext cx="10515600" cy="4351338"/>
          </a:xfrm>
        </p:spPr>
        <p:txBody>
          <a:bodyPr>
            <a:normAutofit/>
          </a:bodyPr>
          <a:lstStyle>
            <a:lvl1pPr indent="-252000">
              <a:lnSpc>
                <a:spcPct val="100000"/>
              </a:lnSpc>
              <a:spcAft>
                <a:spcPts val="600"/>
              </a:spcAft>
              <a:defRPr sz="2400"/>
            </a:lvl1pPr>
            <a:lvl2pPr indent="-252000">
              <a:lnSpc>
                <a:spcPct val="100000"/>
              </a:lnSpc>
              <a:spcBef>
                <a:spcPts val="0"/>
              </a:spcBef>
              <a:spcAft>
                <a:spcPts val="600"/>
              </a:spcAft>
              <a:defRPr sz="2000"/>
            </a:lvl2pPr>
            <a:lvl3pPr indent="-252000">
              <a:lnSpc>
                <a:spcPct val="100000"/>
              </a:lnSpc>
              <a:spcBef>
                <a:spcPts val="0"/>
              </a:spcBef>
              <a:spcAft>
                <a:spcPts val="600"/>
              </a:spcAft>
              <a:defRPr sz="1800"/>
            </a:lvl3pPr>
            <a:lvl4pPr indent="-252000">
              <a:lnSpc>
                <a:spcPct val="100000"/>
              </a:lnSpc>
              <a:spcBef>
                <a:spcPts val="0"/>
              </a:spcBef>
              <a:spcAft>
                <a:spcPts val="600"/>
              </a:spcAft>
              <a:defRPr sz="1600"/>
            </a:lvl4pPr>
            <a:lvl5pPr indent="-252000">
              <a:lnSpc>
                <a:spcPct val="100000"/>
              </a:lnSpc>
              <a:spcBef>
                <a:spcPts val="0"/>
              </a:spcBef>
              <a:spcAft>
                <a:spcPts val="600"/>
              </a:spcAft>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33287000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5BBC-75C8-A5B9-C000-757D8F01DE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41D65FB9-B18E-D96A-9239-226000CCA2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EF97F281-F576-B19F-199C-3852683DD2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FA0968-ABAC-5F43-9115-8C66E652C644}" type="datetime1">
              <a:rPr lang="sv-SE" smtClean="0"/>
              <a:t>2026-05-28</a:t>
            </a:fld>
            <a:endParaRPr lang="en-SE"/>
          </a:p>
        </p:txBody>
      </p:sp>
    </p:spTree>
    <p:extLst>
      <p:ext uri="{BB962C8B-B14F-4D97-AF65-F5344CB8AC3E}">
        <p14:creationId xmlns:p14="http://schemas.microsoft.com/office/powerpoint/2010/main" val="784088411"/>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80" r:id="rId3"/>
    <p:sldLayoutId id="2147483683" r:id="rId4"/>
    <p:sldLayoutId id="2147483681" r:id="rId5"/>
    <p:sldLayoutId id="2147483684" r:id="rId6"/>
    <p:sldLayoutId id="2147483672" r:id="rId7"/>
    <p:sldLayoutId id="2147483674" r:id="rId8"/>
    <p:sldLayoutId id="2147483661" r:id="rId9"/>
    <p:sldLayoutId id="2147483663" r:id="rId10"/>
    <p:sldLayoutId id="2147483667" r:id="rId11"/>
    <p:sldLayoutId id="2147483666" r:id="rId12"/>
    <p:sldLayoutId id="2147483671" r:id="rId13"/>
    <p:sldLayoutId id="2147483685" r:id="rId14"/>
    <p:sldLayoutId id="2147483660" r:id="rId15"/>
    <p:sldLayoutId id="2147483686" r:id="rId16"/>
    <p:sldLayoutId id="2147483662" r:id="rId17"/>
    <p:sldLayoutId id="2147483673" r:id="rId18"/>
    <p:sldLayoutId id="2147483664" r:id="rId19"/>
    <p:sldLayoutId id="2147483665" r:id="rId20"/>
    <p:sldLayoutId id="2147483670" r:id="rId21"/>
    <p:sldLayoutId id="2147483687" r:id="rId22"/>
    <p:sldLayoutId id="2147483675" r:id="rId23"/>
    <p:sldLayoutId id="2147483689" r:id="rId24"/>
    <p:sldLayoutId id="2147483676" r:id="rId25"/>
    <p:sldLayoutId id="2147483677" r:id="rId26"/>
    <p:sldLayoutId id="2147483678" r:id="rId27"/>
    <p:sldLayoutId id="2147483679" r:id="rId28"/>
    <p:sldLayoutId id="2147483688" r:id="rId29"/>
    <p:sldLayoutId id="2147483652" r:id="rId30"/>
    <p:sldLayoutId id="2147483669" r:id="rId31"/>
    <p:sldLayoutId id="2147483653" r:id="rId32"/>
    <p:sldLayoutId id="2147483654" r:id="rId33"/>
    <p:sldLayoutId id="2147483655" r:id="rId34"/>
    <p:sldLayoutId id="2147483657" r:id="rId35"/>
    <p:sldLayoutId id="2147483668" r:id="rId36"/>
  </p:sldLayoutIdLst>
  <p:hf sldNum="0" hdr="0" ftr="0"/>
  <p:txStyles>
    <p:titleStyle>
      <a:lvl1pPr algn="l" defTabSz="914400" rtl="0" eaLnBrk="1" latinLnBrk="0" hangingPunct="1">
        <a:lnSpc>
          <a:spcPct val="90000"/>
        </a:lnSpc>
        <a:spcBef>
          <a:spcPct val="0"/>
        </a:spcBef>
        <a:buNone/>
        <a:defRPr sz="4400" b="1" i="0" kern="1200">
          <a:solidFill>
            <a:schemeClr val="tx1"/>
          </a:solidFill>
          <a:latin typeface="Figtree SemiBold" pitchFamily="2" charset="0"/>
          <a:ea typeface="+mj-ea"/>
          <a:cs typeface="+mj-cs"/>
        </a:defRPr>
      </a:lvl1pPr>
    </p:titleStyle>
    <p:bodyStyle>
      <a:lvl1pPr marL="252000" indent="-252000" algn="l" defTabSz="914400" rtl="0" eaLnBrk="1" latinLnBrk="0" hangingPunct="1">
        <a:lnSpc>
          <a:spcPct val="100000"/>
        </a:lnSpc>
        <a:spcBef>
          <a:spcPts val="0"/>
        </a:spcBef>
        <a:spcAft>
          <a:spcPts val="600"/>
        </a:spcAft>
        <a:buFont typeface="Arial" panose="020B0604020202020204" pitchFamily="34" charset="0"/>
        <a:buChar char="•"/>
        <a:defRPr sz="2400" b="0" i="0" kern="1200">
          <a:solidFill>
            <a:schemeClr val="tx1"/>
          </a:solidFill>
          <a:latin typeface="+mj-lt"/>
          <a:ea typeface="+mn-ea"/>
          <a:cs typeface="+mn-cs"/>
        </a:defRPr>
      </a:lvl1pPr>
      <a:lvl2pPr marL="720000" indent="-252000" algn="l" defTabSz="914400" rtl="0" eaLnBrk="1" latinLnBrk="0" hangingPunct="1">
        <a:lnSpc>
          <a:spcPct val="100000"/>
        </a:lnSpc>
        <a:spcBef>
          <a:spcPts val="0"/>
        </a:spcBef>
        <a:spcAft>
          <a:spcPts val="600"/>
        </a:spcAft>
        <a:buFont typeface="Arial" panose="020B0604020202020204" pitchFamily="34" charset="0"/>
        <a:buChar char="•"/>
        <a:defRPr sz="2000" b="0" i="0" kern="1200">
          <a:solidFill>
            <a:schemeClr val="tx1"/>
          </a:solidFill>
          <a:latin typeface="+mj-lt"/>
          <a:ea typeface="+mn-ea"/>
          <a:cs typeface="+mn-cs"/>
        </a:defRPr>
      </a:lvl2pPr>
      <a:lvl3pPr marL="1152000" indent="-252000" algn="l" defTabSz="914400" rtl="0" eaLnBrk="1" latinLnBrk="0" hangingPunct="1">
        <a:lnSpc>
          <a:spcPct val="100000"/>
        </a:lnSpc>
        <a:spcBef>
          <a:spcPts val="0"/>
        </a:spcBef>
        <a:spcAft>
          <a:spcPts val="600"/>
        </a:spcAft>
        <a:buFont typeface="Arial" panose="020B0604020202020204" pitchFamily="34" charset="0"/>
        <a:buChar char="•"/>
        <a:defRPr sz="1800" b="0" i="0" kern="1200">
          <a:solidFill>
            <a:schemeClr val="tx1"/>
          </a:solidFill>
          <a:latin typeface="+mj-lt"/>
          <a:ea typeface="+mn-ea"/>
          <a:cs typeface="+mn-cs"/>
        </a:defRPr>
      </a:lvl3pPr>
      <a:lvl4pPr marL="1620000" indent="-252000" algn="l" defTabSz="914400" rtl="0" eaLnBrk="1" latinLnBrk="0" hangingPunct="1">
        <a:lnSpc>
          <a:spcPct val="100000"/>
        </a:lnSpc>
        <a:spcBef>
          <a:spcPts val="0"/>
        </a:spcBef>
        <a:spcAft>
          <a:spcPts val="600"/>
        </a:spcAft>
        <a:buFont typeface="Arial" panose="020B0604020202020204" pitchFamily="34" charset="0"/>
        <a:buChar char="•"/>
        <a:defRPr sz="1600" b="0" i="0" kern="1200">
          <a:solidFill>
            <a:schemeClr val="tx1"/>
          </a:solidFill>
          <a:latin typeface="+mj-lt"/>
          <a:ea typeface="+mn-ea"/>
          <a:cs typeface="+mn-cs"/>
        </a:defRPr>
      </a:lvl4pPr>
      <a:lvl5pPr marL="2088000" indent="-252000" algn="l" defTabSz="914400" rtl="0" eaLnBrk="1" latinLnBrk="0" hangingPunct="1">
        <a:lnSpc>
          <a:spcPct val="100000"/>
        </a:lnSpc>
        <a:spcBef>
          <a:spcPts val="0"/>
        </a:spcBef>
        <a:spcAft>
          <a:spcPts val="600"/>
        </a:spcAft>
        <a:buFont typeface="Arial" panose="020B0604020202020204" pitchFamily="34" charset="0"/>
        <a:buChar char="•"/>
        <a:defRPr sz="1600" b="0" i="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87600C-A0CB-0E62-3264-2B3FF350C67E}"/>
              </a:ext>
            </a:extLst>
          </p:cNvPr>
          <p:cNvSpPr>
            <a:spLocks noGrp="1"/>
          </p:cNvSpPr>
          <p:nvPr>
            <p:ph type="ctrTitle"/>
          </p:nvPr>
        </p:nvSpPr>
        <p:spPr>
          <a:xfrm>
            <a:off x="838200" y="2043587"/>
            <a:ext cx="9144000" cy="2387600"/>
          </a:xfrm>
        </p:spPr>
        <p:txBody>
          <a:bodyPr>
            <a:normAutofit fontScale="90000"/>
          </a:bodyPr>
          <a:lstStyle/>
          <a:p>
            <a:r>
              <a:rPr lang="sv-SE" sz="2000" b="0">
                <a:latin typeface="Figtree"/>
              </a:rPr>
              <a:t>Snart börjar… </a:t>
            </a:r>
            <a:endParaRPr lang="sv-SE"/>
          </a:p>
          <a:p>
            <a:r>
              <a:rPr lang="sv-SE">
                <a:latin typeface="Figtree SemiBold"/>
              </a:rPr>
              <a:t>Tematräff om utbildningsutbud</a:t>
            </a:r>
            <a:br>
              <a:rPr lang="sv-SE" sz="3600" b="0">
                <a:latin typeface="Figtree SemiBold"/>
              </a:rPr>
            </a:br>
            <a:br>
              <a:rPr lang="sv-SE" sz="3600" b="0">
                <a:latin typeface="Figtree SemiBold"/>
              </a:rPr>
            </a:br>
            <a:r>
              <a:rPr lang="sv-SE" sz="2000" b="0">
                <a:latin typeface="Figtree"/>
              </a:rPr>
              <a:t>Mötet spelas in. Inspelningen och chatten kommer läggas upp på ladokkonsortiet.se. </a:t>
            </a:r>
            <a:endParaRPr lang="sv-SE"/>
          </a:p>
          <a:p>
            <a:br>
              <a:rPr lang="sv-SE" sz="2000">
                <a:latin typeface="Figtree"/>
              </a:rPr>
            </a:br>
            <a:r>
              <a:rPr lang="sv-SE" sz="2000">
                <a:latin typeface="Figtree"/>
              </a:rPr>
              <a:t>Vill du inte synas med bild, ljud eller namn? </a:t>
            </a:r>
            <a:endParaRPr lang="sv-SE"/>
          </a:p>
          <a:p>
            <a:r>
              <a:rPr lang="sv-SE" sz="2000" b="0">
                <a:latin typeface="Figtree"/>
              </a:rPr>
              <a:t>Stäng av kamera och mikrofon. Skicka direktmeddelanden i chatten till Elin Stender.</a:t>
            </a:r>
            <a:endParaRPr lang="sv-SE"/>
          </a:p>
          <a:p>
            <a:r>
              <a:rPr lang="sv-SE">
                <a:latin typeface="Figtree SemiBold"/>
              </a:rPr>
              <a:t> </a:t>
            </a:r>
            <a:endParaRPr lang="sv-SE"/>
          </a:p>
        </p:txBody>
      </p:sp>
      <p:sp>
        <p:nvSpPr>
          <p:cNvPr id="4" name="Platshållare för datum 3">
            <a:extLst>
              <a:ext uri="{FF2B5EF4-FFF2-40B4-BE49-F238E27FC236}">
                <a16:creationId xmlns:a16="http://schemas.microsoft.com/office/drawing/2014/main" id="{0E11B22E-B1FE-1758-33A2-8E1F2B16906C}"/>
              </a:ext>
            </a:extLst>
          </p:cNvPr>
          <p:cNvSpPr>
            <a:spLocks noGrp="1"/>
          </p:cNvSpPr>
          <p:nvPr>
            <p:ph type="dt" sz="half" idx="10"/>
          </p:nvPr>
        </p:nvSpPr>
        <p:spPr/>
        <p:txBody>
          <a:bodyPr/>
          <a:lstStyle/>
          <a:p>
            <a:fld id="{FB967051-D53A-0545-A9A5-5717265AFBBA}" type="datetime1">
              <a:rPr lang="sv-SE" smtClean="0"/>
              <a:t>2026-05-28</a:t>
            </a:fld>
            <a:endParaRPr lang="en-SE"/>
          </a:p>
        </p:txBody>
      </p:sp>
      <p:pic>
        <p:nvPicPr>
          <p:cNvPr id="5" name="Bildobjekt 4" descr="En bild som visar text, skärmbild, Teckensnitt, Varumärke&#10;&#10;AI-genererat innehåll kan vara felaktigt.">
            <a:extLst>
              <a:ext uri="{FF2B5EF4-FFF2-40B4-BE49-F238E27FC236}">
                <a16:creationId xmlns:a16="http://schemas.microsoft.com/office/drawing/2014/main" id="{02767AE0-67A5-BD77-88CD-F321A1E3E12F}"/>
              </a:ext>
            </a:extLst>
          </p:cNvPr>
          <p:cNvPicPr>
            <a:picLocks noChangeAspect="1"/>
          </p:cNvPicPr>
          <p:nvPr/>
        </p:nvPicPr>
        <p:blipFill>
          <a:blip r:embed="rId2"/>
          <a:stretch>
            <a:fillRect/>
          </a:stretch>
        </p:blipFill>
        <p:spPr>
          <a:xfrm>
            <a:off x="839835" y="4650759"/>
            <a:ext cx="5667375" cy="1104900"/>
          </a:xfrm>
          <a:prstGeom prst="rect">
            <a:avLst/>
          </a:prstGeom>
        </p:spPr>
      </p:pic>
    </p:spTree>
    <p:extLst>
      <p:ext uri="{BB962C8B-B14F-4D97-AF65-F5344CB8AC3E}">
        <p14:creationId xmlns:p14="http://schemas.microsoft.com/office/powerpoint/2010/main" val="926695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FE592F-477B-0488-71D0-FF84671E9895}"/>
              </a:ext>
            </a:extLst>
          </p:cNvPr>
          <p:cNvSpPr>
            <a:spLocks noGrp="1"/>
          </p:cNvSpPr>
          <p:nvPr>
            <p:ph type="title"/>
          </p:nvPr>
        </p:nvSpPr>
        <p:spPr>
          <a:xfrm>
            <a:off x="839788" y="457200"/>
            <a:ext cx="6155372" cy="1249680"/>
          </a:xfrm>
        </p:spPr>
        <p:txBody>
          <a:bodyPr anchor="b">
            <a:normAutofit/>
          </a:bodyPr>
          <a:lstStyle/>
          <a:p>
            <a:r>
              <a:rPr lang="sv-SE"/>
              <a:t>Planering framåt</a:t>
            </a:r>
          </a:p>
        </p:txBody>
      </p:sp>
      <p:pic>
        <p:nvPicPr>
          <p:cNvPr id="4" name="Bildobjekt 3" descr="En bild som visar stationär, häftstift, nagel, leksak&#10;&#10;AI-genererat innehåll kan vara felaktigt.">
            <a:extLst>
              <a:ext uri="{FF2B5EF4-FFF2-40B4-BE49-F238E27FC236}">
                <a16:creationId xmlns:a16="http://schemas.microsoft.com/office/drawing/2014/main" id="{B0D2FDAA-A91D-5577-CD44-ED990CFE02B1}"/>
              </a:ext>
            </a:extLst>
          </p:cNvPr>
          <p:cNvPicPr>
            <a:picLocks noChangeAspect="1"/>
          </p:cNvPicPr>
          <p:nvPr/>
        </p:nvPicPr>
        <p:blipFill>
          <a:blip r:embed="rId2"/>
          <a:srcRect t="4072" r="1" b="1"/>
          <a:stretch>
            <a:fillRect/>
          </a:stretch>
        </p:blipFill>
        <p:spPr>
          <a:xfrm>
            <a:off x="7419976" y="10"/>
            <a:ext cx="4772024" cy="6857989"/>
          </a:xfrm>
          <a:prstGeom prst="rect">
            <a:avLst/>
          </a:prstGeom>
          <a:noFill/>
        </p:spPr>
      </p:pic>
      <p:sp>
        <p:nvSpPr>
          <p:cNvPr id="3" name="Platshållare för innehåll 2">
            <a:extLst>
              <a:ext uri="{FF2B5EF4-FFF2-40B4-BE49-F238E27FC236}">
                <a16:creationId xmlns:a16="http://schemas.microsoft.com/office/drawing/2014/main" id="{1604BEDF-B214-3DF6-328B-EAEE302D859A}"/>
              </a:ext>
            </a:extLst>
          </p:cNvPr>
          <p:cNvSpPr>
            <a:spLocks noGrp="1"/>
          </p:cNvSpPr>
          <p:nvPr>
            <p:ph type="body" sz="half" idx="2"/>
          </p:nvPr>
        </p:nvSpPr>
        <p:spPr>
          <a:xfrm>
            <a:off x="839788" y="2057400"/>
            <a:ext cx="6155372" cy="3811588"/>
          </a:xfrm>
        </p:spPr>
        <p:txBody>
          <a:bodyPr vert="horz" lIns="91440" tIns="45720" rIns="91440" bIns="45720" rtlCol="0" anchor="t">
            <a:normAutofit/>
          </a:bodyPr>
          <a:lstStyle/>
          <a:p>
            <a:pPr marL="342900" indent="-342900">
              <a:buFont typeface="Arial,Sans-Serif"/>
              <a:buChar char="•"/>
            </a:pPr>
            <a:r>
              <a:rPr lang="sv-SE"/>
              <a:t>Gränssnitt för att planera innehåll</a:t>
            </a:r>
          </a:p>
          <a:p>
            <a:pPr marL="342900" indent="-342900">
              <a:buFont typeface="Arial,Sans-Serif"/>
              <a:buChar char="•"/>
            </a:pPr>
            <a:r>
              <a:rPr lang="sv-SE"/>
              <a:t>Kopiera utbudsomgång inkl kurspaketeringstillfällen med innehåll </a:t>
            </a:r>
          </a:p>
          <a:p>
            <a:pPr marL="342900" indent="-342900">
              <a:buFont typeface="Arial,Sans-Serif"/>
              <a:buChar char="•"/>
            </a:pPr>
            <a:r>
              <a:rPr lang="sv-SE"/>
              <a:t>Presentera rätt data för rätt användare (utbudsvy)</a:t>
            </a:r>
          </a:p>
          <a:p>
            <a:pPr marL="342900" indent="-342900">
              <a:buFont typeface="Arial,Sans-Serif"/>
              <a:buChar char="•"/>
            </a:pPr>
            <a:r>
              <a:rPr lang="sv-SE"/>
              <a:t>Pågående arbete för utbudsomgång</a:t>
            </a:r>
          </a:p>
          <a:p>
            <a:pPr marL="342900" indent="-342900">
              <a:buFont typeface="Arial,Sans-Serif"/>
              <a:buChar char="•"/>
            </a:pPr>
            <a:r>
              <a:rPr lang="sv-SE"/>
              <a:t>Allmänna förbättringar</a:t>
            </a:r>
          </a:p>
        </p:txBody>
      </p:sp>
    </p:spTree>
    <p:extLst>
      <p:ext uri="{BB962C8B-B14F-4D97-AF65-F5344CB8AC3E}">
        <p14:creationId xmlns:p14="http://schemas.microsoft.com/office/powerpoint/2010/main" val="3526985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935F53-687E-1942-4751-FBDE1F118D18}"/>
              </a:ext>
            </a:extLst>
          </p:cNvPr>
          <p:cNvSpPr>
            <a:spLocks noGrp="1"/>
          </p:cNvSpPr>
          <p:nvPr>
            <p:ph type="title"/>
          </p:nvPr>
        </p:nvSpPr>
        <p:spPr/>
        <p:txBody>
          <a:bodyPr>
            <a:normAutofit/>
          </a:bodyPr>
          <a:lstStyle/>
          <a:p>
            <a:r>
              <a:rPr lang="sv-SE" b="0">
                <a:latin typeface="Figtree"/>
              </a:rPr>
              <a:t>Välkomna att ställa frågor!</a:t>
            </a:r>
            <a:endParaRPr lang="sv-SE"/>
          </a:p>
        </p:txBody>
      </p:sp>
      <p:sp>
        <p:nvSpPr>
          <p:cNvPr id="3" name="Underrubrik 2">
            <a:extLst>
              <a:ext uri="{FF2B5EF4-FFF2-40B4-BE49-F238E27FC236}">
                <a16:creationId xmlns:a16="http://schemas.microsoft.com/office/drawing/2014/main" id="{683CF5EF-1ADB-3A0B-B9C7-6F532A386599}"/>
              </a:ext>
            </a:extLst>
          </p:cNvPr>
          <p:cNvSpPr>
            <a:spLocks noGrp="1"/>
          </p:cNvSpPr>
          <p:nvPr>
            <p:ph idx="1"/>
          </p:nvPr>
        </p:nvSpPr>
        <p:spPr>
          <a:xfrm>
            <a:off x="838200" y="2678033"/>
            <a:ext cx="5788617" cy="1845778"/>
          </a:xfrm>
        </p:spPr>
        <p:txBody>
          <a:bodyPr vert="horz" lIns="91440" tIns="45720" rIns="91440" bIns="45720" rtlCol="0" anchor="t">
            <a:normAutofit/>
          </a:bodyPr>
          <a:lstStyle/>
          <a:p>
            <a:pPr marL="251460" indent="-251460"/>
            <a:r>
              <a:rPr lang="sv-SE">
                <a:ea typeface="+mj-lt"/>
                <a:cs typeface="+mj-lt"/>
              </a:rPr>
              <a:t>Powerpoint och inspelning kommer att läggas upp vid händelsen i möteskalendern på ladokkonsortiet.se </a:t>
            </a:r>
            <a:endParaRPr lang="sv-SE"/>
          </a:p>
        </p:txBody>
      </p:sp>
      <p:sp>
        <p:nvSpPr>
          <p:cNvPr id="4" name="Platshållare för datum 3">
            <a:extLst>
              <a:ext uri="{FF2B5EF4-FFF2-40B4-BE49-F238E27FC236}">
                <a16:creationId xmlns:a16="http://schemas.microsoft.com/office/drawing/2014/main" id="{72166F03-9866-301B-6504-8B29042EF755}"/>
              </a:ext>
            </a:extLst>
          </p:cNvPr>
          <p:cNvSpPr>
            <a:spLocks noGrp="1"/>
          </p:cNvSpPr>
          <p:nvPr>
            <p:ph type="dt" sz="half" idx="4294967295"/>
          </p:nvPr>
        </p:nvSpPr>
        <p:spPr>
          <a:xfrm>
            <a:off x="0" y="5932488"/>
            <a:ext cx="2743200" cy="365125"/>
          </a:xfrm>
        </p:spPr>
        <p:txBody>
          <a:bodyPr/>
          <a:lstStyle/>
          <a:p>
            <a:fld id="{8A50A0E2-9454-1A47-9ECA-17CFBF43F9D8}" type="datetime1">
              <a:rPr lang="sv-SE" smtClean="0"/>
              <a:t>2026-05-28</a:t>
            </a:fld>
            <a:endParaRPr lang="en-SE"/>
          </a:p>
        </p:txBody>
      </p:sp>
      <p:pic>
        <p:nvPicPr>
          <p:cNvPr id="5" name="Bildobjekt 4" descr="En bild som visar blomma, blomblad, Floral art, Blomsterskötsel&#10;&#10;AI-genererat innehåll kan vara felaktigt.">
            <a:extLst>
              <a:ext uri="{FF2B5EF4-FFF2-40B4-BE49-F238E27FC236}">
                <a16:creationId xmlns:a16="http://schemas.microsoft.com/office/drawing/2014/main" id="{44D325AA-C3CB-B1D0-A8B0-B34066031359}"/>
              </a:ext>
            </a:extLst>
          </p:cNvPr>
          <p:cNvPicPr>
            <a:picLocks noChangeAspect="1"/>
          </p:cNvPicPr>
          <p:nvPr/>
        </p:nvPicPr>
        <p:blipFill>
          <a:blip r:embed="rId2"/>
          <a:stretch>
            <a:fillRect/>
          </a:stretch>
        </p:blipFill>
        <p:spPr>
          <a:xfrm>
            <a:off x="7620000" y="0"/>
            <a:ext cx="4572000" cy="6858000"/>
          </a:xfrm>
          <a:prstGeom prst="rect">
            <a:avLst/>
          </a:prstGeom>
        </p:spPr>
      </p:pic>
    </p:spTree>
    <p:extLst>
      <p:ext uri="{BB962C8B-B14F-4D97-AF65-F5344CB8AC3E}">
        <p14:creationId xmlns:p14="http://schemas.microsoft.com/office/powerpoint/2010/main" val="1453265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255C6896-B7E1-7DC5-DD08-BCF8FDA0EC5B}"/>
              </a:ext>
            </a:extLst>
          </p:cNvPr>
          <p:cNvSpPr>
            <a:spLocks noGrp="1"/>
          </p:cNvSpPr>
          <p:nvPr>
            <p:ph idx="1"/>
          </p:nvPr>
        </p:nvSpPr>
        <p:spPr/>
        <p:txBody>
          <a:bodyPr vert="horz" lIns="91440" tIns="45720" rIns="91440" bIns="45720" rtlCol="0" anchor="t">
            <a:normAutofit/>
          </a:bodyPr>
          <a:lstStyle/>
          <a:p>
            <a:pPr marL="251460" indent="-251460"/>
            <a:r>
              <a:rPr lang="sv-SE"/>
              <a:t>Tack för att ni lyssnade!</a:t>
            </a:r>
          </a:p>
        </p:txBody>
      </p:sp>
    </p:spTree>
    <p:extLst>
      <p:ext uri="{BB962C8B-B14F-4D97-AF65-F5344CB8AC3E}">
        <p14:creationId xmlns:p14="http://schemas.microsoft.com/office/powerpoint/2010/main" val="630524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7E4EE69-4FE1-BF6D-B5B3-CBE17DF38BC9}"/>
              </a:ext>
            </a:extLst>
          </p:cNvPr>
          <p:cNvSpPr>
            <a:spLocks noGrp="1"/>
          </p:cNvSpPr>
          <p:nvPr>
            <p:ph type="ctrTitle"/>
          </p:nvPr>
        </p:nvSpPr>
        <p:spPr/>
        <p:txBody>
          <a:bodyPr/>
          <a:lstStyle/>
          <a:p>
            <a:r>
              <a:rPr lang="sv-SE">
                <a:latin typeface="Figtree SemiBold"/>
              </a:rPr>
              <a:t>Tematräff </a:t>
            </a:r>
            <a:r>
              <a:rPr lang="sv-SE">
                <a:solidFill>
                  <a:srgbClr val="000000"/>
                </a:solidFill>
                <a:latin typeface="Figtree SemiBold"/>
              </a:rPr>
              <a:t>om utbildningsutbud</a:t>
            </a:r>
            <a:endParaRPr lang="sv-SE"/>
          </a:p>
        </p:txBody>
      </p:sp>
      <p:sp>
        <p:nvSpPr>
          <p:cNvPr id="5" name="Underrubrik 4">
            <a:extLst>
              <a:ext uri="{FF2B5EF4-FFF2-40B4-BE49-F238E27FC236}">
                <a16:creationId xmlns:a16="http://schemas.microsoft.com/office/drawing/2014/main" id="{21C1882B-1BE9-33A8-F674-AFA81AA74182}"/>
              </a:ext>
            </a:extLst>
          </p:cNvPr>
          <p:cNvSpPr>
            <a:spLocks noGrp="1"/>
          </p:cNvSpPr>
          <p:nvPr>
            <p:ph type="subTitle" idx="1"/>
          </p:nvPr>
        </p:nvSpPr>
        <p:spPr>
          <a:xfrm>
            <a:off x="838200" y="3537462"/>
            <a:ext cx="7774984" cy="1720338"/>
          </a:xfrm>
        </p:spPr>
        <p:txBody>
          <a:bodyPr vert="horz" lIns="91440" tIns="45720" rIns="91440" bIns="45720" rtlCol="0" anchor="t">
            <a:normAutofit/>
          </a:bodyPr>
          <a:lstStyle/>
          <a:p>
            <a:r>
              <a:rPr lang="sv-SE">
                <a:latin typeface="Figtree Medium"/>
              </a:rPr>
              <a:t>Elin Stender, Jovana Martic, Moa Trygg, </a:t>
            </a:r>
            <a:endParaRPr lang="sv-SE">
              <a:latin typeface="Figtree Medium"/>
              <a:ea typeface="Calibri"/>
              <a:cs typeface="Calibri"/>
            </a:endParaRPr>
          </a:p>
          <a:p>
            <a:r>
              <a:rPr lang="sv-SE">
                <a:latin typeface="Figtree Medium"/>
              </a:rPr>
              <a:t>Nils-Ivar Holmgren </a:t>
            </a:r>
            <a:endParaRPr lang="sv-SE">
              <a:latin typeface="Figtree Medium"/>
              <a:ea typeface="Calibri"/>
              <a:cs typeface="Calibri"/>
            </a:endParaRPr>
          </a:p>
        </p:txBody>
      </p:sp>
      <p:sp>
        <p:nvSpPr>
          <p:cNvPr id="6" name="Date Placeholder 5">
            <a:extLst>
              <a:ext uri="{FF2B5EF4-FFF2-40B4-BE49-F238E27FC236}">
                <a16:creationId xmlns:a16="http://schemas.microsoft.com/office/drawing/2014/main" id="{3985DB74-1F2C-C7B3-6509-154ABB33D707}"/>
              </a:ext>
            </a:extLst>
          </p:cNvPr>
          <p:cNvSpPr>
            <a:spLocks noGrp="1"/>
          </p:cNvSpPr>
          <p:nvPr>
            <p:ph type="dt" sz="half" idx="10"/>
          </p:nvPr>
        </p:nvSpPr>
        <p:spPr/>
        <p:txBody>
          <a:bodyPr/>
          <a:lstStyle/>
          <a:p>
            <a:fld id="{147C07A1-8E85-DA42-86E3-018775986C8D}" type="datetime1">
              <a:rPr lang="sv-SE" smtClean="0"/>
              <a:t>2026-05-28</a:t>
            </a:fld>
            <a:endParaRPr lang="en-SE"/>
          </a:p>
        </p:txBody>
      </p:sp>
    </p:spTree>
    <p:extLst>
      <p:ext uri="{BB962C8B-B14F-4D97-AF65-F5344CB8AC3E}">
        <p14:creationId xmlns:p14="http://schemas.microsoft.com/office/powerpoint/2010/main" val="194069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B9EBD-2FEC-631D-FFD6-5645A7AA553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2358ADC4-0232-B21F-A864-1AB85248CCC3}"/>
              </a:ext>
            </a:extLst>
          </p:cNvPr>
          <p:cNvSpPr>
            <a:spLocks noGrp="1"/>
          </p:cNvSpPr>
          <p:nvPr>
            <p:ph type="title"/>
          </p:nvPr>
        </p:nvSpPr>
        <p:spPr/>
        <p:txBody>
          <a:bodyPr/>
          <a:lstStyle/>
          <a:p>
            <a:r>
              <a:rPr lang="sv-SE" dirty="0">
                <a:latin typeface="Figtree SemiBold"/>
              </a:rPr>
              <a:t>Agenda</a:t>
            </a:r>
            <a:endParaRPr lang="sv-SE" dirty="0"/>
          </a:p>
        </p:txBody>
      </p:sp>
      <p:sp>
        <p:nvSpPr>
          <p:cNvPr id="12" name="textruta 11">
            <a:extLst>
              <a:ext uri="{FF2B5EF4-FFF2-40B4-BE49-F238E27FC236}">
                <a16:creationId xmlns:a16="http://schemas.microsoft.com/office/drawing/2014/main" id="{C1C186EA-4B32-A723-CAAC-2FA185D7231C}"/>
              </a:ext>
            </a:extLst>
          </p:cNvPr>
          <p:cNvSpPr txBox="1"/>
          <p:nvPr/>
        </p:nvSpPr>
        <p:spPr>
          <a:xfrm>
            <a:off x="841612" y="1688911"/>
            <a:ext cx="8302388"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sv-SE" sz="2000" b="0" i="0">
                <a:solidFill>
                  <a:srgbClr val="000000"/>
                </a:solidFill>
                <a:latin typeface="Figtree"/>
                <a:ea typeface="Segoe UI"/>
                <a:cs typeface="Segoe UI"/>
              </a:rPr>
              <a:t>​</a:t>
            </a:r>
          </a:p>
          <a:p>
            <a:r>
              <a:rPr lang="sv-SE" sz="2800" b="0" i="0" u="none" strike="noStrike" baseline="0">
                <a:solidFill>
                  <a:srgbClr val="000000"/>
                </a:solidFill>
                <a:highlight>
                  <a:srgbClr val="FFFFFF"/>
                </a:highlight>
                <a:latin typeface="Figtree Medium"/>
                <a:ea typeface="Segoe UI"/>
                <a:cs typeface="Segoe UI"/>
              </a:rPr>
              <a:t>Välkomna! </a:t>
            </a:r>
            <a:endParaRPr lang="sv-SE" sz="2800">
              <a:solidFill>
                <a:srgbClr val="000000"/>
              </a:solidFill>
              <a:highlight>
                <a:srgbClr val="FFFFFF"/>
              </a:highlight>
              <a:latin typeface="Figtree Medium"/>
              <a:ea typeface="Segoe UI"/>
              <a:cs typeface="Segoe UI"/>
            </a:endParaRPr>
          </a:p>
          <a:p>
            <a:pPr marL="342900" indent="-342900">
              <a:buFont typeface="Arial"/>
              <a:buChar char="•"/>
            </a:pPr>
            <a:r>
              <a:rPr lang="sv-SE" sz="2800" b="0" i="0" u="none" strike="noStrike" baseline="0">
                <a:solidFill>
                  <a:srgbClr val="000000"/>
                </a:solidFill>
                <a:highlight>
                  <a:srgbClr val="FFFFFF"/>
                </a:highlight>
                <a:latin typeface="Figtree Medium"/>
                <a:ea typeface="Segoe UI"/>
                <a:cs typeface="Segoe UI"/>
              </a:rPr>
              <a:t>Demo av </a:t>
            </a:r>
            <a:r>
              <a:rPr lang="sv-SE" sz="2800">
                <a:solidFill>
                  <a:srgbClr val="000000"/>
                </a:solidFill>
                <a:highlight>
                  <a:srgbClr val="FFFFFF"/>
                </a:highlight>
                <a:latin typeface="Figtree Medium"/>
                <a:ea typeface="Segoe UI"/>
                <a:cs typeface="Segoe UI"/>
              </a:rPr>
              <a:t>ny funktionalitet</a:t>
            </a:r>
            <a:r>
              <a:rPr lang="sv-SE" sz="2800" b="0" i="0" u="none" strike="noStrike" baseline="0">
                <a:solidFill>
                  <a:srgbClr val="000000"/>
                </a:solidFill>
                <a:highlight>
                  <a:srgbClr val="FFFFFF"/>
                </a:highlight>
                <a:latin typeface="Figtree Medium"/>
                <a:ea typeface="Segoe UI"/>
                <a:cs typeface="Segoe UI"/>
              </a:rPr>
              <a:t> inklusive </a:t>
            </a:r>
            <a:r>
              <a:rPr lang="sv-SE" sz="2800">
                <a:solidFill>
                  <a:srgbClr val="000000"/>
                </a:solidFill>
                <a:highlight>
                  <a:srgbClr val="FFFFFF"/>
                </a:highlight>
                <a:latin typeface="Figtree Medium"/>
                <a:ea typeface="Segoe UI"/>
                <a:cs typeface="Segoe UI"/>
              </a:rPr>
              <a:t>menti-frågor</a:t>
            </a:r>
          </a:p>
          <a:p>
            <a:pPr marL="800100" lvl="1" indent="-342900">
              <a:buFont typeface="Courier New"/>
              <a:buChar char="o"/>
            </a:pPr>
            <a:r>
              <a:rPr lang="sv-SE" sz="2800">
                <a:solidFill>
                  <a:srgbClr val="000000"/>
                </a:solidFill>
                <a:highlight>
                  <a:srgbClr val="FFFFFF"/>
                </a:highlight>
                <a:latin typeface="Figtree Medium"/>
                <a:ea typeface="Segoe UI"/>
                <a:cs typeface="Segoe UI"/>
              </a:rPr>
              <a:t>Kopieringsinställningar</a:t>
            </a:r>
          </a:p>
          <a:p>
            <a:pPr marL="800100" lvl="1" indent="-342900">
              <a:buFont typeface="Courier New"/>
              <a:buChar char="o"/>
            </a:pPr>
            <a:r>
              <a:rPr lang="sv-SE" sz="2800">
                <a:solidFill>
                  <a:srgbClr val="000000"/>
                </a:solidFill>
                <a:highlight>
                  <a:srgbClr val="FFFFFF"/>
                </a:highlight>
                <a:latin typeface="Figtree Medium"/>
                <a:ea typeface="Segoe UI"/>
                <a:cs typeface="Segoe UI"/>
              </a:rPr>
              <a:t>Inriktningstillfällen i utbudsomgång</a:t>
            </a:r>
          </a:p>
          <a:p>
            <a:pPr marL="800100" lvl="1" indent="-342900">
              <a:buFont typeface="Courier New"/>
              <a:buChar char="o"/>
            </a:pPr>
            <a:r>
              <a:rPr lang="sv-SE" sz="2800">
                <a:solidFill>
                  <a:srgbClr val="000000"/>
                </a:solidFill>
                <a:highlight>
                  <a:srgbClr val="FFFFFF"/>
                </a:highlight>
                <a:latin typeface="Figtree Medium"/>
                <a:ea typeface="Segoe UI"/>
                <a:cs typeface="Segoe UI"/>
              </a:rPr>
              <a:t>Beställningsgränssnitt</a:t>
            </a:r>
          </a:p>
          <a:p>
            <a:pPr marL="342900" indent="-342900">
              <a:buFont typeface="Arial"/>
              <a:buChar char="•"/>
            </a:pPr>
            <a:r>
              <a:rPr lang="sv-SE" sz="2800">
                <a:solidFill>
                  <a:srgbClr val="000000"/>
                </a:solidFill>
                <a:highlight>
                  <a:srgbClr val="FFFFFF"/>
                </a:highlight>
                <a:latin typeface="Figtree Medium"/>
                <a:ea typeface="Segoe UI"/>
                <a:cs typeface="Segoe UI"/>
              </a:rPr>
              <a:t>Skisser på kommande funktionalitet</a:t>
            </a:r>
            <a:endParaRPr lang="sv-SE" sz="2800">
              <a:solidFill>
                <a:srgbClr val="000000"/>
              </a:solidFill>
              <a:latin typeface="Figtree"/>
              <a:ea typeface="Segoe UI"/>
              <a:cs typeface="Segoe UI"/>
            </a:endParaRPr>
          </a:p>
          <a:p>
            <a:pPr marL="342900" indent="-342900">
              <a:buFont typeface="Arial"/>
              <a:buChar char="•"/>
            </a:pPr>
            <a:r>
              <a:rPr lang="sv-SE" sz="2800">
                <a:solidFill>
                  <a:srgbClr val="000000"/>
                </a:solidFill>
                <a:highlight>
                  <a:srgbClr val="FFFFFF"/>
                </a:highlight>
                <a:latin typeface="Figtree Medium"/>
                <a:ea typeface="Segoe UI"/>
                <a:cs typeface="Segoe UI"/>
              </a:rPr>
              <a:t>Planering</a:t>
            </a:r>
            <a:r>
              <a:rPr lang="sv-SE" sz="2800" b="0" i="0" u="none" strike="noStrike" baseline="0">
                <a:solidFill>
                  <a:srgbClr val="000000"/>
                </a:solidFill>
                <a:highlight>
                  <a:srgbClr val="FFFFFF"/>
                </a:highlight>
                <a:latin typeface="Figtree Medium"/>
                <a:ea typeface="Segoe UI"/>
                <a:cs typeface="Segoe UI"/>
              </a:rPr>
              <a:t> framåt </a:t>
            </a:r>
            <a:endParaRPr lang="sv-SE" sz="2800">
              <a:solidFill>
                <a:srgbClr val="000000"/>
              </a:solidFill>
              <a:latin typeface="Figtree"/>
              <a:ea typeface="Segoe UI"/>
              <a:cs typeface="Segoe UI"/>
            </a:endParaRPr>
          </a:p>
          <a:p>
            <a:pPr marL="342900" indent="-342900">
              <a:buFont typeface="Arial"/>
              <a:buChar char="•"/>
            </a:pPr>
            <a:r>
              <a:rPr lang="sv-SE" sz="2800" b="0" i="0" u="none" strike="noStrike" baseline="0">
                <a:solidFill>
                  <a:srgbClr val="000000"/>
                </a:solidFill>
                <a:highlight>
                  <a:srgbClr val="FFFFFF"/>
                </a:highlight>
                <a:latin typeface="Figtree Medium"/>
                <a:ea typeface="Segoe UI"/>
                <a:cs typeface="Segoe UI"/>
              </a:rPr>
              <a:t>Avslutning och tid för frågor</a:t>
            </a:r>
            <a:endParaRPr lang="sv-SE" sz="2800"/>
          </a:p>
          <a:p>
            <a:pPr algn="ctr"/>
            <a:endParaRPr lang="sv-SE"/>
          </a:p>
        </p:txBody>
      </p:sp>
    </p:spTree>
    <p:extLst>
      <p:ext uri="{BB962C8B-B14F-4D97-AF65-F5344CB8AC3E}">
        <p14:creationId xmlns:p14="http://schemas.microsoft.com/office/powerpoint/2010/main" val="450575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BBB82C-CC75-6A91-6B08-568A7B889762}"/>
              </a:ext>
            </a:extLst>
          </p:cNvPr>
          <p:cNvSpPr>
            <a:spLocks noGrp="1"/>
          </p:cNvSpPr>
          <p:nvPr>
            <p:ph type="title"/>
          </p:nvPr>
        </p:nvSpPr>
        <p:spPr/>
        <p:txBody>
          <a:bodyPr/>
          <a:lstStyle/>
          <a:p>
            <a:r>
              <a:rPr lang="sv-SE">
                <a:latin typeface="Figtree SemiBold"/>
              </a:rPr>
              <a:t>Först några termer och begrepp</a:t>
            </a:r>
            <a:endParaRPr lang="sv-SE"/>
          </a:p>
        </p:txBody>
      </p:sp>
      <p:sp>
        <p:nvSpPr>
          <p:cNvPr id="3" name="Platshållare för innehåll 2">
            <a:extLst>
              <a:ext uri="{FF2B5EF4-FFF2-40B4-BE49-F238E27FC236}">
                <a16:creationId xmlns:a16="http://schemas.microsoft.com/office/drawing/2014/main" id="{F76B18AC-5499-0CEF-176F-9FCDC6F396DF}"/>
              </a:ext>
            </a:extLst>
          </p:cNvPr>
          <p:cNvSpPr>
            <a:spLocks noGrp="1"/>
          </p:cNvSpPr>
          <p:nvPr>
            <p:ph idx="1"/>
          </p:nvPr>
        </p:nvSpPr>
        <p:spPr/>
        <p:txBody>
          <a:bodyPr vert="horz" lIns="91440" tIns="45720" rIns="91440" bIns="45720" rtlCol="0" anchor="t">
            <a:normAutofit/>
          </a:bodyPr>
          <a:lstStyle/>
          <a:p>
            <a:pPr marL="251460" indent="-251460"/>
            <a:r>
              <a:rPr lang="sv-SE" dirty="0"/>
              <a:t>Återanvändning av information</a:t>
            </a:r>
          </a:p>
          <a:p>
            <a:pPr marL="251460" indent="-251460"/>
            <a:r>
              <a:rPr lang="sv-SE" dirty="0"/>
              <a:t>Förlaga till utbildningstillfälle</a:t>
            </a:r>
          </a:p>
          <a:p>
            <a:pPr marL="719455" lvl="1" indent="-251460">
              <a:buFont typeface="Courier New" panose="020B0604020202020204" pitchFamily="34" charset="0"/>
              <a:buChar char="o"/>
            </a:pPr>
            <a:r>
              <a:rPr lang="sv-SE" dirty="0"/>
              <a:t>Förlaga --&gt; Förslag till tillfälle --&gt; Utbildningstillfälle</a:t>
            </a:r>
          </a:p>
          <a:p>
            <a:pPr marL="719455" lvl="1" indent="-251460">
              <a:buFont typeface="Courier New" panose="020B0604020202020204" pitchFamily="34" charset="0"/>
              <a:buChar char="o"/>
            </a:pPr>
            <a:r>
              <a:rPr lang="sv-SE" dirty="0"/>
              <a:t>Uppgifter på tillfället</a:t>
            </a:r>
          </a:p>
          <a:p>
            <a:pPr marL="251460" indent="-251460"/>
            <a:r>
              <a:rPr lang="sv-SE" dirty="0"/>
              <a:t>Utbudsomgångsförlaga</a:t>
            </a:r>
          </a:p>
          <a:p>
            <a:pPr marL="719455" lvl="1" indent="-251460">
              <a:buFont typeface="Courier New" panose="020B0604020202020204" pitchFamily="34" charset="0"/>
              <a:buChar char="o"/>
            </a:pPr>
            <a:r>
              <a:rPr lang="sv-SE" dirty="0"/>
              <a:t>Inställningar för utbudsomgången</a:t>
            </a:r>
          </a:p>
          <a:p>
            <a:pPr marL="719455" lvl="1" indent="-251460">
              <a:buFont typeface="Courier New" panose="020B0604020202020204" pitchFamily="34" charset="0"/>
              <a:buChar char="o"/>
            </a:pPr>
            <a:r>
              <a:rPr lang="sv-SE" dirty="0"/>
              <a:t>Kurspaketeringstillfällen som fanns i den tidigare utbudsomgången och som har en studieperiod som matchar den nya utbudsomgången.</a:t>
            </a:r>
          </a:p>
          <a:p>
            <a:pPr marL="251460" indent="-251460"/>
            <a:r>
              <a:rPr lang="sv-SE" dirty="0"/>
              <a:t>Förlaga för innehåll i kurspaketeringstillfälle</a:t>
            </a:r>
            <a:endParaRPr lang="en-US" dirty="0"/>
          </a:p>
          <a:p>
            <a:pPr marL="719455" lvl="1" indent="-251460">
              <a:buFont typeface="Courier New,monospace" panose="020B0604020202020204" pitchFamily="34" charset="0"/>
              <a:buChar char="o"/>
            </a:pPr>
            <a:r>
              <a:rPr lang="sv-SE" dirty="0"/>
              <a:t>Innehållet i strukturen (kurs- och inriktningstillfällen)</a:t>
            </a:r>
            <a:endParaRPr lang="en-US" dirty="0"/>
          </a:p>
          <a:p>
            <a:pPr marL="719455" lvl="1" indent="-251460">
              <a:buFont typeface="Courier New" panose="020B0604020202020204" pitchFamily="34" charset="0"/>
              <a:buChar char="o"/>
            </a:pPr>
            <a:endParaRPr lang="sv-SE" dirty="0"/>
          </a:p>
        </p:txBody>
      </p:sp>
    </p:spTree>
    <p:extLst>
      <p:ext uri="{BB962C8B-B14F-4D97-AF65-F5344CB8AC3E}">
        <p14:creationId xmlns:p14="http://schemas.microsoft.com/office/powerpoint/2010/main" val="81668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4BB6D-501F-10ED-4211-DDF2A4CCEBF3}"/>
            </a:ext>
          </a:extLst>
        </p:cNvPr>
        <p:cNvGrpSpPr/>
        <p:nvPr/>
      </p:nvGrpSpPr>
      <p:grpSpPr>
        <a:xfrm>
          <a:off x="0" y="0"/>
          <a:ext cx="0" cy="0"/>
          <a:chOff x="0" y="0"/>
          <a:chExt cx="0" cy="0"/>
        </a:xfrm>
      </p:grpSpPr>
      <p:sp>
        <p:nvSpPr>
          <p:cNvPr id="11" name="Rektangel 10">
            <a:extLst>
              <a:ext uri="{FF2B5EF4-FFF2-40B4-BE49-F238E27FC236}">
                <a16:creationId xmlns:a16="http://schemas.microsoft.com/office/drawing/2014/main" id="{D909035B-1439-B914-3AC7-9B545A21940D}"/>
              </a:ext>
            </a:extLst>
          </p:cNvPr>
          <p:cNvSpPr/>
          <p:nvPr/>
        </p:nvSpPr>
        <p:spPr>
          <a:xfrm>
            <a:off x="9591897" y="155001"/>
            <a:ext cx="2470749" cy="6547997"/>
          </a:xfrm>
          <a:prstGeom prst="rect">
            <a:avLst/>
          </a:prstGeom>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sv-SE">
                <a:solidFill>
                  <a:schemeClr val="tx1"/>
                </a:solidFill>
              </a:rPr>
              <a:t>Utbudsomgång HT27</a:t>
            </a:r>
          </a:p>
        </p:txBody>
      </p:sp>
      <p:sp>
        <p:nvSpPr>
          <p:cNvPr id="10" name="Rektangel 9">
            <a:extLst>
              <a:ext uri="{FF2B5EF4-FFF2-40B4-BE49-F238E27FC236}">
                <a16:creationId xmlns:a16="http://schemas.microsoft.com/office/drawing/2014/main" id="{C6E414A5-4042-B265-04EA-F6E4CDB11B59}"/>
              </a:ext>
            </a:extLst>
          </p:cNvPr>
          <p:cNvSpPr/>
          <p:nvPr/>
        </p:nvSpPr>
        <p:spPr>
          <a:xfrm>
            <a:off x="6445118" y="154999"/>
            <a:ext cx="2470749" cy="6547997"/>
          </a:xfrm>
          <a:prstGeom prst="rect">
            <a:avLst/>
          </a:prstGeom>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sv-SE">
                <a:solidFill>
                  <a:schemeClr val="tx1"/>
                </a:solidFill>
              </a:rPr>
              <a:t>Utbudsomgång HT26</a:t>
            </a:r>
          </a:p>
        </p:txBody>
      </p:sp>
      <p:sp>
        <p:nvSpPr>
          <p:cNvPr id="14" name="Rektangel 13">
            <a:extLst>
              <a:ext uri="{FF2B5EF4-FFF2-40B4-BE49-F238E27FC236}">
                <a16:creationId xmlns:a16="http://schemas.microsoft.com/office/drawing/2014/main" id="{EE44487D-F6C2-28FD-E08F-727607D671F3}"/>
              </a:ext>
            </a:extLst>
          </p:cNvPr>
          <p:cNvSpPr/>
          <p:nvPr/>
        </p:nvSpPr>
        <p:spPr>
          <a:xfrm>
            <a:off x="129354" y="155001"/>
            <a:ext cx="2470749" cy="6547997"/>
          </a:xfrm>
          <a:prstGeom prst="rect">
            <a:avLst/>
          </a:prstGeom>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sv-SE">
                <a:solidFill>
                  <a:schemeClr val="tx1"/>
                </a:solidFill>
              </a:rPr>
              <a:t>Utbudsomgång HT24</a:t>
            </a:r>
          </a:p>
        </p:txBody>
      </p:sp>
      <p:sp>
        <p:nvSpPr>
          <p:cNvPr id="2" name="Rektangel 1">
            <a:extLst>
              <a:ext uri="{FF2B5EF4-FFF2-40B4-BE49-F238E27FC236}">
                <a16:creationId xmlns:a16="http://schemas.microsoft.com/office/drawing/2014/main" id="{DE7CF3EA-A114-754F-E675-206A5DE6634E}"/>
              </a:ext>
            </a:extLst>
          </p:cNvPr>
          <p:cNvSpPr/>
          <p:nvPr/>
        </p:nvSpPr>
        <p:spPr>
          <a:xfrm>
            <a:off x="3276134" y="154999"/>
            <a:ext cx="2470749" cy="6547997"/>
          </a:xfrm>
          <a:prstGeom prst="rect">
            <a:avLst/>
          </a:prstGeom>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sv-SE">
                <a:solidFill>
                  <a:schemeClr val="tx1"/>
                </a:solidFill>
              </a:rPr>
              <a:t>Utbudsomgång HT25</a:t>
            </a:r>
          </a:p>
        </p:txBody>
      </p:sp>
      <p:grpSp>
        <p:nvGrpSpPr>
          <p:cNvPr id="148" name="Program HT24">
            <a:extLst>
              <a:ext uri="{FF2B5EF4-FFF2-40B4-BE49-F238E27FC236}">
                <a16:creationId xmlns:a16="http://schemas.microsoft.com/office/drawing/2014/main" id="{757E1027-49B3-C5F7-4541-6591E5E6D9F2}"/>
              </a:ext>
            </a:extLst>
          </p:cNvPr>
          <p:cNvGrpSpPr/>
          <p:nvPr/>
        </p:nvGrpSpPr>
        <p:grpSpPr>
          <a:xfrm>
            <a:off x="419286" y="635200"/>
            <a:ext cx="8220680" cy="1993894"/>
            <a:chOff x="419286" y="635200"/>
            <a:chExt cx="8220680" cy="1993894"/>
          </a:xfrm>
        </p:grpSpPr>
        <p:sp>
          <p:nvSpPr>
            <p:cNvPr id="3" name="Rektangel: rundade hörn 2">
              <a:extLst>
                <a:ext uri="{FF2B5EF4-FFF2-40B4-BE49-F238E27FC236}">
                  <a16:creationId xmlns:a16="http://schemas.microsoft.com/office/drawing/2014/main" id="{094D0D0D-4BCB-561A-127B-A3CB97580FD9}"/>
                </a:ext>
              </a:extLst>
            </p:cNvPr>
            <p:cNvSpPr/>
            <p:nvPr/>
          </p:nvSpPr>
          <p:spPr>
            <a:xfrm>
              <a:off x="419286" y="635200"/>
              <a:ext cx="8220680" cy="1690628"/>
            </a:xfrm>
            <a:prstGeom prst="roundRect">
              <a:avLst/>
            </a:prstGeom>
            <a:solidFill>
              <a:schemeClr val="accent2">
                <a:alpha val="2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0" rIns="91440" bIns="45720" rtlCol="0" anchor="t"/>
            <a:lstStyle/>
            <a:p>
              <a:pPr algn="ctr"/>
              <a:endParaRPr lang="sv-SE" i="1">
                <a:solidFill>
                  <a:schemeClr val="tx1"/>
                </a:solidFill>
              </a:endParaRPr>
            </a:p>
          </p:txBody>
        </p:sp>
        <p:sp>
          <p:nvSpPr>
            <p:cNvPr id="4" name="Rektangel 3">
              <a:extLst>
                <a:ext uri="{FF2B5EF4-FFF2-40B4-BE49-F238E27FC236}">
                  <a16:creationId xmlns:a16="http://schemas.microsoft.com/office/drawing/2014/main" id="{CEBF442C-AB46-7AE4-F2DB-64B6E52EE352}"/>
                </a:ext>
              </a:extLst>
            </p:cNvPr>
            <p:cNvSpPr/>
            <p:nvPr/>
          </p:nvSpPr>
          <p:spPr>
            <a:xfrm>
              <a:off x="600172" y="764674"/>
              <a:ext cx="1646464" cy="1440721"/>
            </a:xfrm>
            <a:prstGeom prst="rect">
              <a:avLst/>
            </a:prstGeom>
            <a:no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a:t>Innehåll åk 1</a:t>
              </a:r>
            </a:p>
          </p:txBody>
        </p:sp>
        <p:sp>
          <p:nvSpPr>
            <p:cNvPr id="5" name="Sexhörning 4">
              <a:extLst>
                <a:ext uri="{FF2B5EF4-FFF2-40B4-BE49-F238E27FC236}">
                  <a16:creationId xmlns:a16="http://schemas.microsoft.com/office/drawing/2014/main" id="{AEC1F617-5372-50AF-30A7-60BCF034B574}"/>
                </a:ext>
              </a:extLst>
            </p:cNvPr>
            <p:cNvSpPr/>
            <p:nvPr/>
          </p:nvSpPr>
          <p:spPr>
            <a:xfrm>
              <a:off x="666110" y="1513759"/>
              <a:ext cx="726224" cy="586507"/>
            </a:xfrm>
            <a:prstGeom prst="hexagon">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A1</a:t>
              </a:r>
            </a:p>
          </p:txBody>
        </p:sp>
        <p:sp>
          <p:nvSpPr>
            <p:cNvPr id="28" name="Sexhörning 27">
              <a:extLst>
                <a:ext uri="{FF2B5EF4-FFF2-40B4-BE49-F238E27FC236}">
                  <a16:creationId xmlns:a16="http://schemas.microsoft.com/office/drawing/2014/main" id="{2B88978E-3290-D56A-6322-A4F4F4F8334D}"/>
                </a:ext>
              </a:extLst>
            </p:cNvPr>
            <p:cNvSpPr/>
            <p:nvPr/>
          </p:nvSpPr>
          <p:spPr>
            <a:xfrm>
              <a:off x="1456373" y="1513759"/>
              <a:ext cx="726224" cy="586507"/>
            </a:xfrm>
            <a:prstGeom prst="hexagon">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A2</a:t>
              </a:r>
            </a:p>
          </p:txBody>
        </p:sp>
        <p:sp>
          <p:nvSpPr>
            <p:cNvPr id="18" name="Rektangel 17">
              <a:extLst>
                <a:ext uri="{FF2B5EF4-FFF2-40B4-BE49-F238E27FC236}">
                  <a16:creationId xmlns:a16="http://schemas.microsoft.com/office/drawing/2014/main" id="{E55F48E6-1CFD-334F-11B9-758D693EA79E}"/>
                </a:ext>
              </a:extLst>
            </p:cNvPr>
            <p:cNvSpPr/>
            <p:nvPr/>
          </p:nvSpPr>
          <p:spPr>
            <a:xfrm>
              <a:off x="801684" y="2326711"/>
              <a:ext cx="1615955" cy="302383"/>
            </a:xfrm>
            <a:prstGeom prst="rect">
              <a:avLst/>
            </a:prstGeom>
            <a:solidFill>
              <a:schemeClr val="accent4"/>
            </a:solidFill>
            <a:ln>
              <a:no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sz="1600" i="1">
                  <a:solidFill>
                    <a:schemeClr val="bg1"/>
                  </a:solidFill>
                </a:rPr>
                <a:t>Program HT24</a:t>
              </a:r>
            </a:p>
          </p:txBody>
        </p:sp>
      </p:grpSp>
    </p:spTree>
    <p:extLst>
      <p:ext uri="{BB962C8B-B14F-4D97-AF65-F5344CB8AC3E}">
        <p14:creationId xmlns:p14="http://schemas.microsoft.com/office/powerpoint/2010/main" val="1960184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4B67C-E42A-9740-9AE4-B845A1AFCC75}"/>
            </a:ext>
          </a:extLst>
        </p:cNvPr>
        <p:cNvGrpSpPr/>
        <p:nvPr/>
      </p:nvGrpSpPr>
      <p:grpSpPr>
        <a:xfrm>
          <a:off x="0" y="0"/>
          <a:ext cx="0" cy="0"/>
          <a:chOff x="0" y="0"/>
          <a:chExt cx="0" cy="0"/>
        </a:xfrm>
      </p:grpSpPr>
      <p:sp>
        <p:nvSpPr>
          <p:cNvPr id="11" name="Rektangel 10">
            <a:extLst>
              <a:ext uri="{FF2B5EF4-FFF2-40B4-BE49-F238E27FC236}">
                <a16:creationId xmlns:a16="http://schemas.microsoft.com/office/drawing/2014/main" id="{A44C153F-4622-4951-457B-1E300FA31172}"/>
              </a:ext>
            </a:extLst>
          </p:cNvPr>
          <p:cNvSpPr/>
          <p:nvPr/>
        </p:nvSpPr>
        <p:spPr>
          <a:xfrm>
            <a:off x="9591897" y="155001"/>
            <a:ext cx="2470749" cy="6547997"/>
          </a:xfrm>
          <a:prstGeom prst="rect">
            <a:avLst/>
          </a:prstGeom>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sv-SE">
                <a:solidFill>
                  <a:schemeClr val="tx1"/>
                </a:solidFill>
              </a:rPr>
              <a:t>Utbudsomgång HT27</a:t>
            </a:r>
          </a:p>
        </p:txBody>
      </p:sp>
      <p:sp>
        <p:nvSpPr>
          <p:cNvPr id="10" name="Rektangel 9">
            <a:extLst>
              <a:ext uri="{FF2B5EF4-FFF2-40B4-BE49-F238E27FC236}">
                <a16:creationId xmlns:a16="http://schemas.microsoft.com/office/drawing/2014/main" id="{DB3BEFCE-D893-7CB1-6D09-C6D028DFE233}"/>
              </a:ext>
            </a:extLst>
          </p:cNvPr>
          <p:cNvSpPr/>
          <p:nvPr/>
        </p:nvSpPr>
        <p:spPr>
          <a:xfrm>
            <a:off x="6445118" y="154999"/>
            <a:ext cx="2470749" cy="6547997"/>
          </a:xfrm>
          <a:prstGeom prst="rect">
            <a:avLst/>
          </a:prstGeom>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sv-SE">
                <a:solidFill>
                  <a:schemeClr val="tx1"/>
                </a:solidFill>
              </a:rPr>
              <a:t>Utbudsomgång HT26</a:t>
            </a:r>
          </a:p>
        </p:txBody>
      </p:sp>
      <p:sp>
        <p:nvSpPr>
          <p:cNvPr id="14" name="Rektangel 13">
            <a:extLst>
              <a:ext uri="{FF2B5EF4-FFF2-40B4-BE49-F238E27FC236}">
                <a16:creationId xmlns:a16="http://schemas.microsoft.com/office/drawing/2014/main" id="{FF4A50ED-D134-CF9B-A15D-5E649AF41831}"/>
              </a:ext>
            </a:extLst>
          </p:cNvPr>
          <p:cNvSpPr/>
          <p:nvPr/>
        </p:nvSpPr>
        <p:spPr>
          <a:xfrm>
            <a:off x="129354" y="155001"/>
            <a:ext cx="2470749" cy="6547997"/>
          </a:xfrm>
          <a:prstGeom prst="rect">
            <a:avLst/>
          </a:prstGeom>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sv-SE">
                <a:solidFill>
                  <a:schemeClr val="tx1"/>
                </a:solidFill>
              </a:rPr>
              <a:t>Utbudsomgång HT24</a:t>
            </a:r>
          </a:p>
        </p:txBody>
      </p:sp>
      <p:sp>
        <p:nvSpPr>
          <p:cNvPr id="2" name="Rektangel 1">
            <a:extLst>
              <a:ext uri="{FF2B5EF4-FFF2-40B4-BE49-F238E27FC236}">
                <a16:creationId xmlns:a16="http://schemas.microsoft.com/office/drawing/2014/main" id="{5E835A7C-6D61-176E-E3C9-E4FE49FC7772}"/>
              </a:ext>
            </a:extLst>
          </p:cNvPr>
          <p:cNvSpPr/>
          <p:nvPr/>
        </p:nvSpPr>
        <p:spPr>
          <a:xfrm>
            <a:off x="3276134" y="154999"/>
            <a:ext cx="2470749" cy="6547997"/>
          </a:xfrm>
          <a:prstGeom prst="rect">
            <a:avLst/>
          </a:prstGeom>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sv-SE">
                <a:solidFill>
                  <a:schemeClr val="tx1"/>
                </a:solidFill>
              </a:rPr>
              <a:t>Utbudsomgång HT25</a:t>
            </a:r>
          </a:p>
        </p:txBody>
      </p:sp>
      <p:sp>
        <p:nvSpPr>
          <p:cNvPr id="58" name="Rektangel: rundade hörn 57">
            <a:extLst>
              <a:ext uri="{FF2B5EF4-FFF2-40B4-BE49-F238E27FC236}">
                <a16:creationId xmlns:a16="http://schemas.microsoft.com/office/drawing/2014/main" id="{AD22A116-AB7B-B680-FB1C-1443BDA5E705}"/>
              </a:ext>
            </a:extLst>
          </p:cNvPr>
          <p:cNvSpPr/>
          <p:nvPr/>
        </p:nvSpPr>
        <p:spPr>
          <a:xfrm>
            <a:off x="3573666" y="2637966"/>
            <a:ext cx="8220680" cy="1690628"/>
          </a:xfrm>
          <a:prstGeom prst="roundRect">
            <a:avLst/>
          </a:prstGeom>
          <a:solidFill>
            <a:schemeClr val="accent2">
              <a:alpha val="2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0" rIns="91440" bIns="45720" rtlCol="0" anchor="t"/>
          <a:lstStyle/>
          <a:p>
            <a:pPr algn="ctr"/>
            <a:endParaRPr lang="sv-SE" i="1">
              <a:solidFill>
                <a:schemeClr val="tx1"/>
              </a:solidFill>
            </a:endParaRPr>
          </a:p>
        </p:txBody>
      </p:sp>
      <p:sp>
        <p:nvSpPr>
          <p:cNvPr id="47" name="Rektangel 46">
            <a:extLst>
              <a:ext uri="{FF2B5EF4-FFF2-40B4-BE49-F238E27FC236}">
                <a16:creationId xmlns:a16="http://schemas.microsoft.com/office/drawing/2014/main" id="{08CE6A4B-7AC9-9505-9926-C325A6B63E76}"/>
              </a:ext>
            </a:extLst>
          </p:cNvPr>
          <p:cNvSpPr/>
          <p:nvPr/>
        </p:nvSpPr>
        <p:spPr>
          <a:xfrm>
            <a:off x="3754552" y="2767440"/>
            <a:ext cx="1646464" cy="1440721"/>
          </a:xfrm>
          <a:prstGeom prst="rect">
            <a:avLst/>
          </a:prstGeom>
          <a:no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a:t>Innehåll åk 1</a:t>
            </a:r>
          </a:p>
        </p:txBody>
      </p:sp>
      <p:sp>
        <p:nvSpPr>
          <p:cNvPr id="48" name="Sexhörning 47">
            <a:extLst>
              <a:ext uri="{FF2B5EF4-FFF2-40B4-BE49-F238E27FC236}">
                <a16:creationId xmlns:a16="http://schemas.microsoft.com/office/drawing/2014/main" id="{BF8679B5-6979-A4F7-CE66-B73B5060A770}"/>
              </a:ext>
            </a:extLst>
          </p:cNvPr>
          <p:cNvSpPr/>
          <p:nvPr/>
        </p:nvSpPr>
        <p:spPr>
          <a:xfrm>
            <a:off x="3820490" y="3516525"/>
            <a:ext cx="726224" cy="586507"/>
          </a:xfrm>
          <a:prstGeom prst="hexagon">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A1</a:t>
            </a:r>
          </a:p>
        </p:txBody>
      </p:sp>
      <p:sp>
        <p:nvSpPr>
          <p:cNvPr id="51" name="Sexhörning 50">
            <a:extLst>
              <a:ext uri="{FF2B5EF4-FFF2-40B4-BE49-F238E27FC236}">
                <a16:creationId xmlns:a16="http://schemas.microsoft.com/office/drawing/2014/main" id="{B7F351C7-A4ED-A9FC-7CB2-BCCBA7C164A6}"/>
              </a:ext>
            </a:extLst>
          </p:cNvPr>
          <p:cNvSpPr/>
          <p:nvPr/>
        </p:nvSpPr>
        <p:spPr>
          <a:xfrm>
            <a:off x="4610753" y="3516525"/>
            <a:ext cx="726224" cy="586507"/>
          </a:xfrm>
          <a:prstGeom prst="hexagon">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A2</a:t>
            </a:r>
          </a:p>
        </p:txBody>
      </p:sp>
      <p:sp>
        <p:nvSpPr>
          <p:cNvPr id="59" name="Rektangel 58">
            <a:extLst>
              <a:ext uri="{FF2B5EF4-FFF2-40B4-BE49-F238E27FC236}">
                <a16:creationId xmlns:a16="http://schemas.microsoft.com/office/drawing/2014/main" id="{A58EC04C-A0A0-7B13-E87E-6D78B78E7887}"/>
              </a:ext>
            </a:extLst>
          </p:cNvPr>
          <p:cNvSpPr/>
          <p:nvPr/>
        </p:nvSpPr>
        <p:spPr>
          <a:xfrm>
            <a:off x="3956064" y="4334408"/>
            <a:ext cx="1615955" cy="302383"/>
          </a:xfrm>
          <a:prstGeom prst="rect">
            <a:avLst/>
          </a:prstGeom>
          <a:solidFill>
            <a:schemeClr val="accent4"/>
          </a:solidFill>
          <a:ln>
            <a:no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sz="1600" i="1">
                <a:solidFill>
                  <a:schemeClr val="bg1"/>
                </a:solidFill>
              </a:rPr>
              <a:t>Program HT25</a:t>
            </a:r>
          </a:p>
        </p:txBody>
      </p:sp>
      <p:sp>
        <p:nvSpPr>
          <p:cNvPr id="3" name="Rektangel: rundade hörn 2">
            <a:extLst>
              <a:ext uri="{FF2B5EF4-FFF2-40B4-BE49-F238E27FC236}">
                <a16:creationId xmlns:a16="http://schemas.microsoft.com/office/drawing/2014/main" id="{8812885A-5E42-631D-32FF-58F57F1D4B1E}"/>
              </a:ext>
            </a:extLst>
          </p:cNvPr>
          <p:cNvSpPr/>
          <p:nvPr/>
        </p:nvSpPr>
        <p:spPr>
          <a:xfrm>
            <a:off x="419286" y="635200"/>
            <a:ext cx="8220680" cy="1690628"/>
          </a:xfrm>
          <a:prstGeom prst="roundRect">
            <a:avLst/>
          </a:prstGeom>
          <a:solidFill>
            <a:schemeClr val="accent2">
              <a:alpha val="2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0" rIns="91440" bIns="45720" rtlCol="0" anchor="t"/>
          <a:lstStyle/>
          <a:p>
            <a:pPr algn="ctr"/>
            <a:endParaRPr lang="sv-SE" i="1">
              <a:solidFill>
                <a:schemeClr val="tx1"/>
              </a:solidFill>
            </a:endParaRPr>
          </a:p>
        </p:txBody>
      </p:sp>
      <p:sp>
        <p:nvSpPr>
          <p:cNvPr id="4" name="Rektangel 3">
            <a:extLst>
              <a:ext uri="{FF2B5EF4-FFF2-40B4-BE49-F238E27FC236}">
                <a16:creationId xmlns:a16="http://schemas.microsoft.com/office/drawing/2014/main" id="{CDB06ACE-1890-E219-E973-46D0817552E9}"/>
              </a:ext>
            </a:extLst>
          </p:cNvPr>
          <p:cNvSpPr/>
          <p:nvPr/>
        </p:nvSpPr>
        <p:spPr>
          <a:xfrm>
            <a:off x="600172" y="764674"/>
            <a:ext cx="1646464" cy="1440721"/>
          </a:xfrm>
          <a:prstGeom prst="rect">
            <a:avLst/>
          </a:prstGeom>
          <a:no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a:t>Innehåll åk 1</a:t>
            </a:r>
          </a:p>
        </p:txBody>
      </p:sp>
      <p:sp>
        <p:nvSpPr>
          <p:cNvPr id="5" name="Sexhörning 4">
            <a:extLst>
              <a:ext uri="{FF2B5EF4-FFF2-40B4-BE49-F238E27FC236}">
                <a16:creationId xmlns:a16="http://schemas.microsoft.com/office/drawing/2014/main" id="{BB7A440C-312B-CB4F-E2D7-B646EF297C14}"/>
              </a:ext>
            </a:extLst>
          </p:cNvPr>
          <p:cNvSpPr/>
          <p:nvPr/>
        </p:nvSpPr>
        <p:spPr>
          <a:xfrm>
            <a:off x="666110" y="1513759"/>
            <a:ext cx="726224" cy="586507"/>
          </a:xfrm>
          <a:prstGeom prst="hexagon">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A1</a:t>
            </a:r>
          </a:p>
        </p:txBody>
      </p:sp>
      <p:sp>
        <p:nvSpPr>
          <p:cNvPr id="25" name="Rektangel 24">
            <a:extLst>
              <a:ext uri="{FF2B5EF4-FFF2-40B4-BE49-F238E27FC236}">
                <a16:creationId xmlns:a16="http://schemas.microsoft.com/office/drawing/2014/main" id="{BB1E8DC3-8706-DD8B-AB2C-E894FE5B1CCD}"/>
              </a:ext>
            </a:extLst>
          </p:cNvPr>
          <p:cNvSpPr/>
          <p:nvPr/>
        </p:nvSpPr>
        <p:spPr>
          <a:xfrm>
            <a:off x="3688276" y="764674"/>
            <a:ext cx="1646464" cy="1440721"/>
          </a:xfrm>
          <a:prstGeom prst="rect">
            <a:avLst/>
          </a:prstGeom>
          <a:noFill/>
          <a:ln>
            <a:solidFill>
              <a:schemeClr val="bg2">
                <a:lumMod val="25000"/>
              </a:schemeClr>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a:t>Innehåll åk 2</a:t>
            </a:r>
          </a:p>
        </p:txBody>
      </p:sp>
      <p:sp>
        <p:nvSpPr>
          <p:cNvPr id="28" name="Sexhörning 27">
            <a:extLst>
              <a:ext uri="{FF2B5EF4-FFF2-40B4-BE49-F238E27FC236}">
                <a16:creationId xmlns:a16="http://schemas.microsoft.com/office/drawing/2014/main" id="{B867A21C-DBBE-EC9A-EFE8-F64E302927BD}"/>
              </a:ext>
            </a:extLst>
          </p:cNvPr>
          <p:cNvSpPr/>
          <p:nvPr/>
        </p:nvSpPr>
        <p:spPr>
          <a:xfrm>
            <a:off x="1456373" y="1513759"/>
            <a:ext cx="726224" cy="586507"/>
          </a:xfrm>
          <a:prstGeom prst="hexagon">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A2</a:t>
            </a:r>
          </a:p>
        </p:txBody>
      </p:sp>
      <p:sp>
        <p:nvSpPr>
          <p:cNvPr id="8" name="Rektangel: diagonala rundade hörn 7">
            <a:extLst>
              <a:ext uri="{FF2B5EF4-FFF2-40B4-BE49-F238E27FC236}">
                <a16:creationId xmlns:a16="http://schemas.microsoft.com/office/drawing/2014/main" id="{3DE5D8F6-15C6-EA51-E69E-A4A5E0638DA7}"/>
              </a:ext>
            </a:extLst>
          </p:cNvPr>
          <p:cNvSpPr/>
          <p:nvPr/>
        </p:nvSpPr>
        <p:spPr>
          <a:xfrm>
            <a:off x="3761137" y="1127190"/>
            <a:ext cx="4664153" cy="275317"/>
          </a:xfrm>
          <a:prstGeom prst="round2Diag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sv-SE" sz="1400">
                <a:solidFill>
                  <a:schemeClr val="bg1"/>
                </a:solidFill>
              </a:rPr>
              <a:t>Inriktning ht25                                                                          </a:t>
            </a:r>
            <a:endParaRPr lang="sv-SE"/>
          </a:p>
        </p:txBody>
      </p:sp>
      <p:sp>
        <p:nvSpPr>
          <p:cNvPr id="29" name="Sexhörning 28">
            <a:extLst>
              <a:ext uri="{FF2B5EF4-FFF2-40B4-BE49-F238E27FC236}">
                <a16:creationId xmlns:a16="http://schemas.microsoft.com/office/drawing/2014/main" id="{03280114-1116-6CD0-F857-899046717B66}"/>
              </a:ext>
            </a:extLst>
          </p:cNvPr>
          <p:cNvSpPr/>
          <p:nvPr/>
        </p:nvSpPr>
        <p:spPr>
          <a:xfrm>
            <a:off x="3761137" y="1513759"/>
            <a:ext cx="726224" cy="586507"/>
          </a:xfrm>
          <a:prstGeom prst="hexagon">
            <a:avLst/>
          </a:prstGeom>
          <a:solidFill>
            <a:schemeClr val="bg2">
              <a:lumMod val="7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ysClr val="windowText" lastClr="000000"/>
                </a:solidFill>
              </a:rPr>
              <a:t>Kurs B1</a:t>
            </a:r>
          </a:p>
        </p:txBody>
      </p:sp>
      <p:sp>
        <p:nvSpPr>
          <p:cNvPr id="30" name="Sexhörning 29">
            <a:extLst>
              <a:ext uri="{FF2B5EF4-FFF2-40B4-BE49-F238E27FC236}">
                <a16:creationId xmlns:a16="http://schemas.microsoft.com/office/drawing/2014/main" id="{FD2496C3-8DD7-68A0-B5DE-1EFAB6DF9226}"/>
              </a:ext>
            </a:extLst>
          </p:cNvPr>
          <p:cNvSpPr/>
          <p:nvPr/>
        </p:nvSpPr>
        <p:spPr>
          <a:xfrm>
            <a:off x="4547938" y="1513758"/>
            <a:ext cx="726224" cy="586507"/>
          </a:xfrm>
          <a:prstGeom prst="hexagon">
            <a:avLst/>
          </a:prstGeom>
          <a:solidFill>
            <a:schemeClr val="bg2">
              <a:lumMod val="7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ysClr val="windowText" lastClr="000000"/>
                </a:solidFill>
              </a:rPr>
              <a:t>Kurs B2</a:t>
            </a:r>
          </a:p>
        </p:txBody>
      </p:sp>
      <p:sp>
        <p:nvSpPr>
          <p:cNvPr id="6" name="Rektangel 5">
            <a:extLst>
              <a:ext uri="{FF2B5EF4-FFF2-40B4-BE49-F238E27FC236}">
                <a16:creationId xmlns:a16="http://schemas.microsoft.com/office/drawing/2014/main" id="{40C2CF79-0F48-F7C6-C1C8-5C89708EC848}"/>
              </a:ext>
            </a:extLst>
          </p:cNvPr>
          <p:cNvSpPr/>
          <p:nvPr/>
        </p:nvSpPr>
        <p:spPr>
          <a:xfrm>
            <a:off x="129117" y="155074"/>
            <a:ext cx="2470809" cy="6546120"/>
          </a:xfrm>
          <a:prstGeom prst="rect">
            <a:avLst/>
          </a:prstGeom>
          <a:solidFill>
            <a:srgbClr val="A6A6A6">
              <a:alpha val="50000"/>
            </a:srgbClr>
          </a:solidFill>
          <a:ln>
            <a:solidFill>
              <a:schemeClr val="bg1">
                <a:lumMod val="65000"/>
              </a:schemeClr>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t"/>
          <a:lstStyle/>
          <a:p>
            <a:pPr algn="ctr"/>
            <a:endParaRPr lang="sv-SE"/>
          </a:p>
        </p:txBody>
      </p:sp>
      <p:sp>
        <p:nvSpPr>
          <p:cNvPr id="95" name="Pil: böjd 94">
            <a:extLst>
              <a:ext uri="{FF2B5EF4-FFF2-40B4-BE49-F238E27FC236}">
                <a16:creationId xmlns:a16="http://schemas.microsoft.com/office/drawing/2014/main" id="{373654E9-C8ED-897A-1A92-3A255F4DC0E0}"/>
              </a:ext>
            </a:extLst>
          </p:cNvPr>
          <p:cNvSpPr/>
          <p:nvPr/>
        </p:nvSpPr>
        <p:spPr>
          <a:xfrm flipV="1">
            <a:off x="966410" y="2629745"/>
            <a:ext cx="2504962" cy="1118341"/>
          </a:xfrm>
          <a:prstGeom prst="ben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24" name="Koppling: böjd 123">
            <a:extLst>
              <a:ext uri="{FF2B5EF4-FFF2-40B4-BE49-F238E27FC236}">
                <a16:creationId xmlns:a16="http://schemas.microsoft.com/office/drawing/2014/main" id="{05CCBD8F-1EDC-F2C8-1929-89B0653D0DBF}"/>
              </a:ext>
            </a:extLst>
          </p:cNvPr>
          <p:cNvCxnSpPr>
            <a:cxnSpLocks/>
            <a:stCxn id="97" idx="1"/>
            <a:endCxn id="95" idx="2"/>
          </p:cNvCxnSpPr>
          <p:nvPr/>
        </p:nvCxnSpPr>
        <p:spPr>
          <a:xfrm rot="10800000">
            <a:off x="1106203" y="2629745"/>
            <a:ext cx="238160" cy="830220"/>
          </a:xfrm>
          <a:prstGeom prst="curvedConnector4">
            <a:avLst>
              <a:gd name="adj1" fmla="val 102705"/>
              <a:gd name="adj2" fmla="val 81644"/>
            </a:avLst>
          </a:prstGeom>
          <a:ln>
            <a:tailEnd type="triangle"/>
          </a:ln>
        </p:spPr>
        <p:style>
          <a:lnRef idx="2">
            <a:schemeClr val="accent1"/>
          </a:lnRef>
          <a:fillRef idx="0">
            <a:schemeClr val="accent1"/>
          </a:fillRef>
          <a:effectRef idx="1">
            <a:schemeClr val="accent1"/>
          </a:effectRef>
          <a:fontRef idx="minor">
            <a:schemeClr val="tx1"/>
          </a:fontRef>
        </p:style>
      </p:cxnSp>
      <p:sp>
        <p:nvSpPr>
          <p:cNvPr id="97" name="textruta 96">
            <a:extLst>
              <a:ext uri="{FF2B5EF4-FFF2-40B4-BE49-F238E27FC236}">
                <a16:creationId xmlns:a16="http://schemas.microsoft.com/office/drawing/2014/main" id="{922DBA31-2B8D-0415-9B44-49A3462F8BA4}"/>
              </a:ext>
            </a:extLst>
          </p:cNvPr>
          <p:cNvSpPr txBox="1"/>
          <p:nvPr/>
        </p:nvSpPr>
        <p:spPr>
          <a:xfrm>
            <a:off x="1344363" y="3290688"/>
            <a:ext cx="1917513" cy="338554"/>
          </a:xfrm>
          <a:prstGeom prst="rect">
            <a:avLst/>
          </a:prstGeom>
          <a:noFill/>
        </p:spPr>
        <p:txBody>
          <a:bodyPr wrap="square" rtlCol="0">
            <a:spAutoFit/>
          </a:bodyPr>
          <a:lstStyle/>
          <a:p>
            <a:r>
              <a:rPr lang="sv-SE" sz="1600">
                <a:solidFill>
                  <a:schemeClr val="bg1"/>
                </a:solidFill>
              </a:rPr>
              <a:t>förlaga för innehåll</a:t>
            </a:r>
          </a:p>
        </p:txBody>
      </p:sp>
      <p:sp>
        <p:nvSpPr>
          <p:cNvPr id="18" name="Rektangel 17">
            <a:extLst>
              <a:ext uri="{FF2B5EF4-FFF2-40B4-BE49-F238E27FC236}">
                <a16:creationId xmlns:a16="http://schemas.microsoft.com/office/drawing/2014/main" id="{0EF395DA-4663-3A80-93BF-32136C0E465B}"/>
              </a:ext>
            </a:extLst>
          </p:cNvPr>
          <p:cNvSpPr/>
          <p:nvPr/>
        </p:nvSpPr>
        <p:spPr>
          <a:xfrm>
            <a:off x="801684" y="2326711"/>
            <a:ext cx="1615955" cy="302383"/>
          </a:xfrm>
          <a:prstGeom prst="rect">
            <a:avLst/>
          </a:prstGeom>
          <a:solidFill>
            <a:schemeClr val="accent4"/>
          </a:solidFill>
          <a:ln>
            <a:no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sz="1600" i="1">
                <a:solidFill>
                  <a:schemeClr val="bg1"/>
                </a:solidFill>
              </a:rPr>
              <a:t>Program HT24</a:t>
            </a:r>
          </a:p>
        </p:txBody>
      </p:sp>
    </p:spTree>
    <p:extLst>
      <p:ext uri="{BB962C8B-B14F-4D97-AF65-F5344CB8AC3E}">
        <p14:creationId xmlns:p14="http://schemas.microsoft.com/office/powerpoint/2010/main" val="1008195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C1E7B-F38F-D134-63E5-14D1BA46DF9E}"/>
            </a:ext>
          </a:extLst>
        </p:cNvPr>
        <p:cNvGrpSpPr/>
        <p:nvPr/>
      </p:nvGrpSpPr>
      <p:grpSpPr>
        <a:xfrm>
          <a:off x="0" y="0"/>
          <a:ext cx="0" cy="0"/>
          <a:chOff x="0" y="0"/>
          <a:chExt cx="0" cy="0"/>
        </a:xfrm>
      </p:grpSpPr>
      <p:sp>
        <p:nvSpPr>
          <p:cNvPr id="11" name="Rektangel 10">
            <a:extLst>
              <a:ext uri="{FF2B5EF4-FFF2-40B4-BE49-F238E27FC236}">
                <a16:creationId xmlns:a16="http://schemas.microsoft.com/office/drawing/2014/main" id="{F16C99CA-5B98-3ED4-3173-D5070D014EAD}"/>
              </a:ext>
            </a:extLst>
          </p:cNvPr>
          <p:cNvSpPr/>
          <p:nvPr/>
        </p:nvSpPr>
        <p:spPr>
          <a:xfrm>
            <a:off x="9591897" y="155001"/>
            <a:ext cx="2470749" cy="6547997"/>
          </a:xfrm>
          <a:prstGeom prst="rect">
            <a:avLst/>
          </a:prstGeom>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sv-SE">
                <a:solidFill>
                  <a:schemeClr val="tx1"/>
                </a:solidFill>
              </a:rPr>
              <a:t>Utbudsomgång HT27</a:t>
            </a:r>
          </a:p>
        </p:txBody>
      </p:sp>
      <p:sp>
        <p:nvSpPr>
          <p:cNvPr id="10" name="Rektangel 9">
            <a:extLst>
              <a:ext uri="{FF2B5EF4-FFF2-40B4-BE49-F238E27FC236}">
                <a16:creationId xmlns:a16="http://schemas.microsoft.com/office/drawing/2014/main" id="{3015CB84-F706-2689-1516-0E1A05BA2C27}"/>
              </a:ext>
            </a:extLst>
          </p:cNvPr>
          <p:cNvSpPr/>
          <p:nvPr/>
        </p:nvSpPr>
        <p:spPr>
          <a:xfrm>
            <a:off x="6445118" y="154999"/>
            <a:ext cx="2470749" cy="6547997"/>
          </a:xfrm>
          <a:prstGeom prst="rect">
            <a:avLst/>
          </a:prstGeom>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sv-SE">
                <a:solidFill>
                  <a:schemeClr val="tx1"/>
                </a:solidFill>
              </a:rPr>
              <a:t>Utbudsomgång HT26</a:t>
            </a:r>
          </a:p>
        </p:txBody>
      </p:sp>
      <p:sp>
        <p:nvSpPr>
          <p:cNvPr id="14" name="Rektangel 13">
            <a:extLst>
              <a:ext uri="{FF2B5EF4-FFF2-40B4-BE49-F238E27FC236}">
                <a16:creationId xmlns:a16="http://schemas.microsoft.com/office/drawing/2014/main" id="{50EE27F9-35C9-B818-724C-5EBCEE318DC3}"/>
              </a:ext>
            </a:extLst>
          </p:cNvPr>
          <p:cNvSpPr/>
          <p:nvPr/>
        </p:nvSpPr>
        <p:spPr>
          <a:xfrm>
            <a:off x="129354" y="155001"/>
            <a:ext cx="2470749" cy="6547997"/>
          </a:xfrm>
          <a:prstGeom prst="rect">
            <a:avLst/>
          </a:prstGeom>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sv-SE">
                <a:solidFill>
                  <a:schemeClr val="tx1"/>
                </a:solidFill>
              </a:rPr>
              <a:t>Utbudsomgång HT24</a:t>
            </a:r>
          </a:p>
        </p:txBody>
      </p:sp>
      <p:sp>
        <p:nvSpPr>
          <p:cNvPr id="2" name="Rektangel 1">
            <a:extLst>
              <a:ext uri="{FF2B5EF4-FFF2-40B4-BE49-F238E27FC236}">
                <a16:creationId xmlns:a16="http://schemas.microsoft.com/office/drawing/2014/main" id="{99531C0A-D505-8748-12D2-4906D0E50DF0}"/>
              </a:ext>
            </a:extLst>
          </p:cNvPr>
          <p:cNvSpPr/>
          <p:nvPr/>
        </p:nvSpPr>
        <p:spPr>
          <a:xfrm>
            <a:off x="3276134" y="154999"/>
            <a:ext cx="2470749" cy="6547997"/>
          </a:xfrm>
          <a:prstGeom prst="rect">
            <a:avLst/>
          </a:prstGeom>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sv-SE">
                <a:solidFill>
                  <a:schemeClr val="tx1"/>
                </a:solidFill>
              </a:rPr>
              <a:t>Utbudsomgång HT25</a:t>
            </a:r>
          </a:p>
        </p:txBody>
      </p:sp>
      <p:sp>
        <p:nvSpPr>
          <p:cNvPr id="87" name="Rektangel: rundade hörn 86">
            <a:extLst>
              <a:ext uri="{FF2B5EF4-FFF2-40B4-BE49-F238E27FC236}">
                <a16:creationId xmlns:a16="http://schemas.microsoft.com/office/drawing/2014/main" id="{36228B2B-9751-3046-44A4-8DB0F1E67830}"/>
              </a:ext>
            </a:extLst>
          </p:cNvPr>
          <p:cNvSpPr/>
          <p:nvPr/>
        </p:nvSpPr>
        <p:spPr>
          <a:xfrm>
            <a:off x="6696046" y="4601955"/>
            <a:ext cx="8220680" cy="1690628"/>
          </a:xfrm>
          <a:prstGeom prst="roundRect">
            <a:avLst/>
          </a:prstGeom>
          <a:solidFill>
            <a:schemeClr val="accent2">
              <a:alpha val="2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0" rIns="91440" bIns="45720" rtlCol="0" anchor="t"/>
          <a:lstStyle/>
          <a:p>
            <a:pPr algn="ctr"/>
            <a:endParaRPr lang="sv-SE" i="1">
              <a:solidFill>
                <a:schemeClr val="tx1"/>
              </a:solidFill>
            </a:endParaRPr>
          </a:p>
        </p:txBody>
      </p:sp>
      <p:sp>
        <p:nvSpPr>
          <p:cNvPr id="76" name="Rektangel 75">
            <a:extLst>
              <a:ext uri="{FF2B5EF4-FFF2-40B4-BE49-F238E27FC236}">
                <a16:creationId xmlns:a16="http://schemas.microsoft.com/office/drawing/2014/main" id="{F96AA8A1-2517-B3E0-DBFE-3B01996627EB}"/>
              </a:ext>
            </a:extLst>
          </p:cNvPr>
          <p:cNvSpPr/>
          <p:nvPr/>
        </p:nvSpPr>
        <p:spPr>
          <a:xfrm>
            <a:off x="6876932" y="4731429"/>
            <a:ext cx="1646464" cy="1440721"/>
          </a:xfrm>
          <a:prstGeom prst="rect">
            <a:avLst/>
          </a:prstGeom>
          <a:no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a:t>Innehåll åk 1</a:t>
            </a:r>
          </a:p>
        </p:txBody>
      </p:sp>
      <p:sp>
        <p:nvSpPr>
          <p:cNvPr id="77" name="Sexhörning 76">
            <a:extLst>
              <a:ext uri="{FF2B5EF4-FFF2-40B4-BE49-F238E27FC236}">
                <a16:creationId xmlns:a16="http://schemas.microsoft.com/office/drawing/2014/main" id="{51C5BE1B-FB3A-FAE9-8430-C94C1C6FED37}"/>
              </a:ext>
            </a:extLst>
          </p:cNvPr>
          <p:cNvSpPr/>
          <p:nvPr/>
        </p:nvSpPr>
        <p:spPr>
          <a:xfrm>
            <a:off x="6942870" y="5480514"/>
            <a:ext cx="726224" cy="586507"/>
          </a:xfrm>
          <a:prstGeom prst="hexagon">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A1</a:t>
            </a:r>
          </a:p>
        </p:txBody>
      </p:sp>
      <p:sp>
        <p:nvSpPr>
          <p:cNvPr id="80" name="Sexhörning 79">
            <a:extLst>
              <a:ext uri="{FF2B5EF4-FFF2-40B4-BE49-F238E27FC236}">
                <a16:creationId xmlns:a16="http://schemas.microsoft.com/office/drawing/2014/main" id="{5A386020-D189-74CF-1A63-6463B12A3FC1}"/>
              </a:ext>
            </a:extLst>
          </p:cNvPr>
          <p:cNvSpPr/>
          <p:nvPr/>
        </p:nvSpPr>
        <p:spPr>
          <a:xfrm>
            <a:off x="7733133" y="5480514"/>
            <a:ext cx="726224" cy="586507"/>
          </a:xfrm>
          <a:prstGeom prst="hexagon">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A2</a:t>
            </a:r>
          </a:p>
        </p:txBody>
      </p:sp>
      <p:sp>
        <p:nvSpPr>
          <p:cNvPr id="88" name="Rektangel 87">
            <a:extLst>
              <a:ext uri="{FF2B5EF4-FFF2-40B4-BE49-F238E27FC236}">
                <a16:creationId xmlns:a16="http://schemas.microsoft.com/office/drawing/2014/main" id="{827A5989-BDF6-D0CE-15C4-392E04568FA4}"/>
              </a:ext>
            </a:extLst>
          </p:cNvPr>
          <p:cNvSpPr/>
          <p:nvPr/>
        </p:nvSpPr>
        <p:spPr>
          <a:xfrm>
            <a:off x="7078444" y="6293802"/>
            <a:ext cx="1615955" cy="302383"/>
          </a:xfrm>
          <a:prstGeom prst="rect">
            <a:avLst/>
          </a:prstGeom>
          <a:solidFill>
            <a:schemeClr val="accent4"/>
          </a:solidFill>
          <a:ln>
            <a:no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sz="1600" i="1">
                <a:solidFill>
                  <a:schemeClr val="bg1"/>
                </a:solidFill>
              </a:rPr>
              <a:t>Program HT26</a:t>
            </a:r>
          </a:p>
        </p:txBody>
      </p:sp>
      <p:sp>
        <p:nvSpPr>
          <p:cNvPr id="58" name="Rektangel: rundade hörn 57">
            <a:extLst>
              <a:ext uri="{FF2B5EF4-FFF2-40B4-BE49-F238E27FC236}">
                <a16:creationId xmlns:a16="http://schemas.microsoft.com/office/drawing/2014/main" id="{E740ABB3-1167-3BB8-42B3-407757E1BE74}"/>
              </a:ext>
            </a:extLst>
          </p:cNvPr>
          <p:cNvSpPr/>
          <p:nvPr/>
        </p:nvSpPr>
        <p:spPr>
          <a:xfrm>
            <a:off x="3573666" y="2637966"/>
            <a:ext cx="8220680" cy="1690628"/>
          </a:xfrm>
          <a:prstGeom prst="roundRect">
            <a:avLst/>
          </a:prstGeom>
          <a:solidFill>
            <a:schemeClr val="accent2">
              <a:alpha val="2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0" rIns="91440" bIns="45720" rtlCol="0" anchor="t"/>
          <a:lstStyle/>
          <a:p>
            <a:pPr algn="ctr"/>
            <a:endParaRPr lang="sv-SE" i="1">
              <a:solidFill>
                <a:schemeClr val="tx1"/>
              </a:solidFill>
            </a:endParaRPr>
          </a:p>
        </p:txBody>
      </p:sp>
      <p:sp>
        <p:nvSpPr>
          <p:cNvPr id="47" name="Rektangel 46">
            <a:extLst>
              <a:ext uri="{FF2B5EF4-FFF2-40B4-BE49-F238E27FC236}">
                <a16:creationId xmlns:a16="http://schemas.microsoft.com/office/drawing/2014/main" id="{7F6D0ACF-A322-3D44-2D82-3888BD92BE9B}"/>
              </a:ext>
            </a:extLst>
          </p:cNvPr>
          <p:cNvSpPr/>
          <p:nvPr/>
        </p:nvSpPr>
        <p:spPr>
          <a:xfrm>
            <a:off x="3754552" y="2767440"/>
            <a:ext cx="1646464" cy="1440721"/>
          </a:xfrm>
          <a:prstGeom prst="rect">
            <a:avLst/>
          </a:prstGeom>
          <a:no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a:t>Innehåll åk 1</a:t>
            </a:r>
          </a:p>
        </p:txBody>
      </p:sp>
      <p:sp>
        <p:nvSpPr>
          <p:cNvPr id="48" name="Sexhörning 47">
            <a:extLst>
              <a:ext uri="{FF2B5EF4-FFF2-40B4-BE49-F238E27FC236}">
                <a16:creationId xmlns:a16="http://schemas.microsoft.com/office/drawing/2014/main" id="{5F423A03-4604-822A-5915-33984FA025F3}"/>
              </a:ext>
            </a:extLst>
          </p:cNvPr>
          <p:cNvSpPr/>
          <p:nvPr/>
        </p:nvSpPr>
        <p:spPr>
          <a:xfrm>
            <a:off x="3820490" y="3516525"/>
            <a:ext cx="726224" cy="586507"/>
          </a:xfrm>
          <a:prstGeom prst="hexagon">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A1</a:t>
            </a:r>
          </a:p>
        </p:txBody>
      </p:sp>
      <p:sp>
        <p:nvSpPr>
          <p:cNvPr id="49" name="Rektangel 48">
            <a:extLst>
              <a:ext uri="{FF2B5EF4-FFF2-40B4-BE49-F238E27FC236}">
                <a16:creationId xmlns:a16="http://schemas.microsoft.com/office/drawing/2014/main" id="{834B8D15-EE3E-2313-1A45-4612ADDDB980}"/>
              </a:ext>
            </a:extLst>
          </p:cNvPr>
          <p:cNvSpPr/>
          <p:nvPr/>
        </p:nvSpPr>
        <p:spPr>
          <a:xfrm>
            <a:off x="6842656" y="2767440"/>
            <a:ext cx="1646464" cy="1440721"/>
          </a:xfrm>
          <a:prstGeom prst="rect">
            <a:avLst/>
          </a:prstGeom>
          <a:noFill/>
          <a:ln>
            <a:solidFill>
              <a:schemeClr val="bg2">
                <a:lumMod val="25000"/>
              </a:schemeClr>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a:t>Innehåll åk 2</a:t>
            </a:r>
          </a:p>
        </p:txBody>
      </p:sp>
      <p:sp>
        <p:nvSpPr>
          <p:cNvPr id="51" name="Sexhörning 50">
            <a:extLst>
              <a:ext uri="{FF2B5EF4-FFF2-40B4-BE49-F238E27FC236}">
                <a16:creationId xmlns:a16="http://schemas.microsoft.com/office/drawing/2014/main" id="{AE1188BB-89F3-AF4B-49D5-5A798C82EA86}"/>
              </a:ext>
            </a:extLst>
          </p:cNvPr>
          <p:cNvSpPr/>
          <p:nvPr/>
        </p:nvSpPr>
        <p:spPr>
          <a:xfrm>
            <a:off x="4610753" y="3516525"/>
            <a:ext cx="726224" cy="586507"/>
          </a:xfrm>
          <a:prstGeom prst="hexagon">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A2</a:t>
            </a:r>
          </a:p>
        </p:txBody>
      </p:sp>
      <p:sp>
        <p:nvSpPr>
          <p:cNvPr id="52" name="Rektangel: diagonala rundade hörn 51">
            <a:extLst>
              <a:ext uri="{FF2B5EF4-FFF2-40B4-BE49-F238E27FC236}">
                <a16:creationId xmlns:a16="http://schemas.microsoft.com/office/drawing/2014/main" id="{0E4B2660-CE88-2FCB-15C6-75C76AF51155}"/>
              </a:ext>
            </a:extLst>
          </p:cNvPr>
          <p:cNvSpPr/>
          <p:nvPr/>
        </p:nvSpPr>
        <p:spPr>
          <a:xfrm>
            <a:off x="6915517" y="3129956"/>
            <a:ext cx="4664153" cy="275317"/>
          </a:xfrm>
          <a:prstGeom prst="round2Diag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400">
                <a:solidFill>
                  <a:schemeClr val="bg1"/>
                </a:solidFill>
              </a:rPr>
              <a:t>Inriktning ht26                                                                       </a:t>
            </a:r>
          </a:p>
        </p:txBody>
      </p:sp>
      <p:sp>
        <p:nvSpPr>
          <p:cNvPr id="53" name="Sexhörning 52">
            <a:extLst>
              <a:ext uri="{FF2B5EF4-FFF2-40B4-BE49-F238E27FC236}">
                <a16:creationId xmlns:a16="http://schemas.microsoft.com/office/drawing/2014/main" id="{DCE4F4F4-3B1D-FD30-876B-A6E490E8802D}"/>
              </a:ext>
            </a:extLst>
          </p:cNvPr>
          <p:cNvSpPr/>
          <p:nvPr/>
        </p:nvSpPr>
        <p:spPr>
          <a:xfrm>
            <a:off x="6915517" y="3516525"/>
            <a:ext cx="726224" cy="586507"/>
          </a:xfrm>
          <a:prstGeom prst="hexagon">
            <a:avLst/>
          </a:prstGeom>
          <a:solidFill>
            <a:schemeClr val="bg2">
              <a:lumMod val="7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ysClr val="windowText" lastClr="000000"/>
                </a:solidFill>
              </a:rPr>
              <a:t>Kurs B1</a:t>
            </a:r>
          </a:p>
        </p:txBody>
      </p:sp>
      <p:sp>
        <p:nvSpPr>
          <p:cNvPr id="54" name="Sexhörning 53">
            <a:extLst>
              <a:ext uri="{FF2B5EF4-FFF2-40B4-BE49-F238E27FC236}">
                <a16:creationId xmlns:a16="http://schemas.microsoft.com/office/drawing/2014/main" id="{6008C204-44C8-0912-0196-F6D3B934D3C9}"/>
              </a:ext>
            </a:extLst>
          </p:cNvPr>
          <p:cNvSpPr/>
          <p:nvPr/>
        </p:nvSpPr>
        <p:spPr>
          <a:xfrm>
            <a:off x="7702318" y="3516524"/>
            <a:ext cx="726224" cy="586507"/>
          </a:xfrm>
          <a:prstGeom prst="hexagon">
            <a:avLst/>
          </a:prstGeom>
          <a:solidFill>
            <a:schemeClr val="bg2">
              <a:lumMod val="7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ysClr val="windowText" lastClr="000000"/>
                </a:solidFill>
              </a:rPr>
              <a:t>Kurs B2</a:t>
            </a:r>
          </a:p>
        </p:txBody>
      </p:sp>
      <p:sp>
        <p:nvSpPr>
          <p:cNvPr id="3" name="Rektangel: rundade hörn 2">
            <a:extLst>
              <a:ext uri="{FF2B5EF4-FFF2-40B4-BE49-F238E27FC236}">
                <a16:creationId xmlns:a16="http://schemas.microsoft.com/office/drawing/2014/main" id="{07861F93-EB4D-8CFD-F354-DD6345C81F5F}"/>
              </a:ext>
            </a:extLst>
          </p:cNvPr>
          <p:cNvSpPr/>
          <p:nvPr/>
        </p:nvSpPr>
        <p:spPr>
          <a:xfrm>
            <a:off x="419286" y="635200"/>
            <a:ext cx="8220680" cy="1690628"/>
          </a:xfrm>
          <a:prstGeom prst="roundRect">
            <a:avLst/>
          </a:prstGeom>
          <a:solidFill>
            <a:schemeClr val="accent2">
              <a:alpha val="2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0" rIns="91440" bIns="45720" rtlCol="0" anchor="t"/>
          <a:lstStyle/>
          <a:p>
            <a:pPr algn="ctr"/>
            <a:endParaRPr lang="sv-SE" i="1">
              <a:solidFill>
                <a:schemeClr val="tx1"/>
              </a:solidFill>
            </a:endParaRPr>
          </a:p>
        </p:txBody>
      </p:sp>
      <p:sp>
        <p:nvSpPr>
          <p:cNvPr id="4" name="Rektangel 3">
            <a:extLst>
              <a:ext uri="{FF2B5EF4-FFF2-40B4-BE49-F238E27FC236}">
                <a16:creationId xmlns:a16="http://schemas.microsoft.com/office/drawing/2014/main" id="{1E52160B-F798-1EC8-2B9E-1D34C35C3653}"/>
              </a:ext>
            </a:extLst>
          </p:cNvPr>
          <p:cNvSpPr/>
          <p:nvPr/>
        </p:nvSpPr>
        <p:spPr>
          <a:xfrm>
            <a:off x="600172" y="764674"/>
            <a:ext cx="1646464" cy="1440721"/>
          </a:xfrm>
          <a:prstGeom prst="rect">
            <a:avLst/>
          </a:prstGeom>
          <a:no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a:t>Innehåll åk 1</a:t>
            </a:r>
          </a:p>
        </p:txBody>
      </p:sp>
      <p:sp>
        <p:nvSpPr>
          <p:cNvPr id="5" name="Sexhörning 4">
            <a:extLst>
              <a:ext uri="{FF2B5EF4-FFF2-40B4-BE49-F238E27FC236}">
                <a16:creationId xmlns:a16="http://schemas.microsoft.com/office/drawing/2014/main" id="{89D88649-5C11-1904-C356-66B7C75CDEC1}"/>
              </a:ext>
            </a:extLst>
          </p:cNvPr>
          <p:cNvSpPr/>
          <p:nvPr/>
        </p:nvSpPr>
        <p:spPr>
          <a:xfrm>
            <a:off x="666110" y="1513759"/>
            <a:ext cx="726224" cy="586507"/>
          </a:xfrm>
          <a:prstGeom prst="hexagon">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A1</a:t>
            </a:r>
          </a:p>
        </p:txBody>
      </p:sp>
      <p:sp>
        <p:nvSpPr>
          <p:cNvPr id="25" name="Rektangel 24">
            <a:extLst>
              <a:ext uri="{FF2B5EF4-FFF2-40B4-BE49-F238E27FC236}">
                <a16:creationId xmlns:a16="http://schemas.microsoft.com/office/drawing/2014/main" id="{56D2B400-54AB-A8D7-9FB4-3AAE9444EFFD}"/>
              </a:ext>
            </a:extLst>
          </p:cNvPr>
          <p:cNvSpPr/>
          <p:nvPr/>
        </p:nvSpPr>
        <p:spPr>
          <a:xfrm>
            <a:off x="3688276" y="764674"/>
            <a:ext cx="1646464" cy="1440721"/>
          </a:xfrm>
          <a:prstGeom prst="rect">
            <a:avLst/>
          </a:prstGeom>
          <a:noFill/>
          <a:ln>
            <a:solidFill>
              <a:schemeClr val="bg2">
                <a:lumMod val="25000"/>
              </a:schemeClr>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a:t>Innehåll åk 2</a:t>
            </a:r>
          </a:p>
        </p:txBody>
      </p:sp>
      <p:sp>
        <p:nvSpPr>
          <p:cNvPr id="27" name="Rektangel 26">
            <a:extLst>
              <a:ext uri="{FF2B5EF4-FFF2-40B4-BE49-F238E27FC236}">
                <a16:creationId xmlns:a16="http://schemas.microsoft.com/office/drawing/2014/main" id="{43657427-95B4-5261-A497-9348B76A17BA}"/>
              </a:ext>
            </a:extLst>
          </p:cNvPr>
          <p:cNvSpPr/>
          <p:nvPr/>
        </p:nvSpPr>
        <p:spPr>
          <a:xfrm>
            <a:off x="6857260" y="764674"/>
            <a:ext cx="1646464" cy="1440721"/>
          </a:xfrm>
          <a:prstGeom prst="rect">
            <a:avLst/>
          </a:prstGeom>
          <a:noFill/>
          <a:ln>
            <a:solidFill>
              <a:schemeClr val="accent5"/>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a:t>Innehåll åk 3</a:t>
            </a:r>
          </a:p>
        </p:txBody>
      </p:sp>
      <p:sp>
        <p:nvSpPr>
          <p:cNvPr id="28" name="Sexhörning 27">
            <a:extLst>
              <a:ext uri="{FF2B5EF4-FFF2-40B4-BE49-F238E27FC236}">
                <a16:creationId xmlns:a16="http://schemas.microsoft.com/office/drawing/2014/main" id="{EAEF04DB-183E-3CB5-E82E-3B443A874C2D}"/>
              </a:ext>
            </a:extLst>
          </p:cNvPr>
          <p:cNvSpPr/>
          <p:nvPr/>
        </p:nvSpPr>
        <p:spPr>
          <a:xfrm>
            <a:off x="1456373" y="1513759"/>
            <a:ext cx="726224" cy="586507"/>
          </a:xfrm>
          <a:prstGeom prst="hexagon">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A2</a:t>
            </a:r>
          </a:p>
        </p:txBody>
      </p:sp>
      <p:sp>
        <p:nvSpPr>
          <p:cNvPr id="8" name="Rektangel: diagonala rundade hörn 7">
            <a:extLst>
              <a:ext uri="{FF2B5EF4-FFF2-40B4-BE49-F238E27FC236}">
                <a16:creationId xmlns:a16="http://schemas.microsoft.com/office/drawing/2014/main" id="{4791BA97-A476-7AD5-5990-CBA67B92DEB4}"/>
              </a:ext>
            </a:extLst>
          </p:cNvPr>
          <p:cNvSpPr/>
          <p:nvPr/>
        </p:nvSpPr>
        <p:spPr>
          <a:xfrm>
            <a:off x="3761137" y="1127190"/>
            <a:ext cx="4664153" cy="275317"/>
          </a:xfrm>
          <a:prstGeom prst="round2Diag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400">
                <a:solidFill>
                  <a:schemeClr val="bg1"/>
                </a:solidFill>
              </a:rPr>
              <a:t>Inriktning ht25                                              Inriktning ht25</a:t>
            </a:r>
          </a:p>
        </p:txBody>
      </p:sp>
      <p:sp>
        <p:nvSpPr>
          <p:cNvPr id="29" name="Sexhörning 28">
            <a:extLst>
              <a:ext uri="{FF2B5EF4-FFF2-40B4-BE49-F238E27FC236}">
                <a16:creationId xmlns:a16="http://schemas.microsoft.com/office/drawing/2014/main" id="{B9883B31-B5A7-3A29-2F5E-D25868D79C65}"/>
              </a:ext>
            </a:extLst>
          </p:cNvPr>
          <p:cNvSpPr/>
          <p:nvPr/>
        </p:nvSpPr>
        <p:spPr>
          <a:xfrm>
            <a:off x="3761137" y="1513759"/>
            <a:ext cx="726224" cy="586507"/>
          </a:xfrm>
          <a:prstGeom prst="hexagon">
            <a:avLst/>
          </a:prstGeom>
          <a:solidFill>
            <a:schemeClr val="bg2">
              <a:lumMod val="7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ysClr val="windowText" lastClr="000000"/>
                </a:solidFill>
              </a:rPr>
              <a:t>Kurs B1</a:t>
            </a:r>
          </a:p>
        </p:txBody>
      </p:sp>
      <p:sp>
        <p:nvSpPr>
          <p:cNvPr id="30" name="Sexhörning 29">
            <a:extLst>
              <a:ext uri="{FF2B5EF4-FFF2-40B4-BE49-F238E27FC236}">
                <a16:creationId xmlns:a16="http://schemas.microsoft.com/office/drawing/2014/main" id="{BF9AD13A-5102-716E-13F3-CFCB6DF9EA58}"/>
              </a:ext>
            </a:extLst>
          </p:cNvPr>
          <p:cNvSpPr/>
          <p:nvPr/>
        </p:nvSpPr>
        <p:spPr>
          <a:xfrm>
            <a:off x="4547938" y="1513758"/>
            <a:ext cx="726224" cy="586507"/>
          </a:xfrm>
          <a:prstGeom prst="hexagon">
            <a:avLst/>
          </a:prstGeom>
          <a:solidFill>
            <a:schemeClr val="bg2">
              <a:lumMod val="7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ysClr val="windowText" lastClr="000000"/>
                </a:solidFill>
              </a:rPr>
              <a:t>Kurs B2</a:t>
            </a:r>
          </a:p>
        </p:txBody>
      </p:sp>
      <p:sp>
        <p:nvSpPr>
          <p:cNvPr id="7" name="Sexhörning 6">
            <a:extLst>
              <a:ext uri="{FF2B5EF4-FFF2-40B4-BE49-F238E27FC236}">
                <a16:creationId xmlns:a16="http://schemas.microsoft.com/office/drawing/2014/main" id="{6286DEEC-8DFB-4667-9804-40E74B73B868}"/>
              </a:ext>
            </a:extLst>
          </p:cNvPr>
          <p:cNvSpPr/>
          <p:nvPr/>
        </p:nvSpPr>
        <p:spPr>
          <a:xfrm>
            <a:off x="6911147" y="1513759"/>
            <a:ext cx="726224" cy="586507"/>
          </a:xfrm>
          <a:prstGeom prst="hexagon">
            <a:avLst/>
          </a:prstGeom>
          <a:solidFill>
            <a:schemeClr val="accent5">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C1</a:t>
            </a:r>
          </a:p>
        </p:txBody>
      </p:sp>
      <p:sp>
        <p:nvSpPr>
          <p:cNvPr id="9" name="Sexhörning 8">
            <a:extLst>
              <a:ext uri="{FF2B5EF4-FFF2-40B4-BE49-F238E27FC236}">
                <a16:creationId xmlns:a16="http://schemas.microsoft.com/office/drawing/2014/main" id="{8E7E9E80-839D-5AB8-8E35-445A5097BA9A}"/>
              </a:ext>
            </a:extLst>
          </p:cNvPr>
          <p:cNvSpPr/>
          <p:nvPr/>
        </p:nvSpPr>
        <p:spPr>
          <a:xfrm>
            <a:off x="7701410" y="1511668"/>
            <a:ext cx="726224" cy="586507"/>
          </a:xfrm>
          <a:prstGeom prst="hexagon">
            <a:avLst/>
          </a:prstGeom>
          <a:solidFill>
            <a:schemeClr val="accent5">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C2</a:t>
            </a:r>
          </a:p>
        </p:txBody>
      </p:sp>
      <p:sp>
        <p:nvSpPr>
          <p:cNvPr id="16" name="grå ht25">
            <a:extLst>
              <a:ext uri="{FF2B5EF4-FFF2-40B4-BE49-F238E27FC236}">
                <a16:creationId xmlns:a16="http://schemas.microsoft.com/office/drawing/2014/main" id="{54B34B6A-ED43-02F8-D827-40B6A7DE6C8C}"/>
              </a:ext>
            </a:extLst>
          </p:cNvPr>
          <p:cNvSpPr/>
          <p:nvPr/>
        </p:nvSpPr>
        <p:spPr>
          <a:xfrm>
            <a:off x="3274098" y="162000"/>
            <a:ext cx="2470809" cy="6546120"/>
          </a:xfrm>
          <a:prstGeom prst="rect">
            <a:avLst/>
          </a:prstGeom>
          <a:solidFill>
            <a:srgbClr val="A6A6A6">
              <a:alpha val="50000"/>
            </a:srgbClr>
          </a:solidFill>
          <a:ln>
            <a:solidFill>
              <a:schemeClr val="bg1">
                <a:lumMod val="65000"/>
              </a:schemeClr>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t"/>
          <a:lstStyle/>
          <a:p>
            <a:pPr algn="ctr"/>
            <a:endParaRPr lang="sv-SE"/>
          </a:p>
        </p:txBody>
      </p:sp>
      <p:sp>
        <p:nvSpPr>
          <p:cNvPr id="12" name="Rektangel 11">
            <a:extLst>
              <a:ext uri="{FF2B5EF4-FFF2-40B4-BE49-F238E27FC236}">
                <a16:creationId xmlns:a16="http://schemas.microsoft.com/office/drawing/2014/main" id="{95A67062-4349-D5F0-6AD5-852A7F150156}"/>
              </a:ext>
            </a:extLst>
          </p:cNvPr>
          <p:cNvSpPr/>
          <p:nvPr/>
        </p:nvSpPr>
        <p:spPr>
          <a:xfrm>
            <a:off x="111396" y="137353"/>
            <a:ext cx="2470809" cy="6546120"/>
          </a:xfrm>
          <a:prstGeom prst="rect">
            <a:avLst/>
          </a:prstGeom>
          <a:solidFill>
            <a:srgbClr val="A6A6A6">
              <a:alpha val="50000"/>
            </a:srgbClr>
          </a:solidFill>
          <a:ln>
            <a:solidFill>
              <a:schemeClr val="bg1">
                <a:lumMod val="65000"/>
              </a:schemeClr>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t"/>
          <a:lstStyle/>
          <a:p>
            <a:pPr algn="ctr"/>
            <a:endParaRPr lang="sv-SE"/>
          </a:p>
        </p:txBody>
      </p:sp>
      <p:sp>
        <p:nvSpPr>
          <p:cNvPr id="59" name="Rektangel 58">
            <a:extLst>
              <a:ext uri="{FF2B5EF4-FFF2-40B4-BE49-F238E27FC236}">
                <a16:creationId xmlns:a16="http://schemas.microsoft.com/office/drawing/2014/main" id="{F245C244-38C4-A95F-4DA3-64723213EC8E}"/>
              </a:ext>
            </a:extLst>
          </p:cNvPr>
          <p:cNvSpPr/>
          <p:nvPr/>
        </p:nvSpPr>
        <p:spPr>
          <a:xfrm>
            <a:off x="3956064" y="4334408"/>
            <a:ext cx="1615955" cy="302383"/>
          </a:xfrm>
          <a:prstGeom prst="rect">
            <a:avLst/>
          </a:prstGeom>
          <a:solidFill>
            <a:schemeClr val="accent4"/>
          </a:solidFill>
          <a:ln>
            <a:no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sz="1600" i="1">
                <a:solidFill>
                  <a:schemeClr val="bg1"/>
                </a:solidFill>
              </a:rPr>
              <a:t>Program HT25</a:t>
            </a:r>
          </a:p>
        </p:txBody>
      </p:sp>
      <p:sp>
        <p:nvSpPr>
          <p:cNvPr id="143" name="Pil: böjd 142">
            <a:extLst>
              <a:ext uri="{FF2B5EF4-FFF2-40B4-BE49-F238E27FC236}">
                <a16:creationId xmlns:a16="http://schemas.microsoft.com/office/drawing/2014/main" id="{5182E680-1437-BEE2-E7B1-1A24FFABC98B}"/>
              </a:ext>
            </a:extLst>
          </p:cNvPr>
          <p:cNvSpPr/>
          <p:nvPr/>
        </p:nvSpPr>
        <p:spPr>
          <a:xfrm flipV="1">
            <a:off x="4109408" y="4636137"/>
            <a:ext cx="2504962" cy="1118341"/>
          </a:xfrm>
          <a:prstGeom prst="ben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45" name="Koppling: böjd 144">
            <a:extLst>
              <a:ext uri="{FF2B5EF4-FFF2-40B4-BE49-F238E27FC236}">
                <a16:creationId xmlns:a16="http://schemas.microsoft.com/office/drawing/2014/main" id="{79A13000-4E64-9FA3-771D-AF7DDA29ACF3}"/>
              </a:ext>
            </a:extLst>
          </p:cNvPr>
          <p:cNvCxnSpPr>
            <a:cxnSpLocks/>
            <a:stCxn id="144" idx="1"/>
            <a:endCxn id="143" idx="2"/>
          </p:cNvCxnSpPr>
          <p:nvPr/>
        </p:nvCxnSpPr>
        <p:spPr>
          <a:xfrm rot="10800000">
            <a:off x="4249201" y="4636137"/>
            <a:ext cx="238160" cy="830220"/>
          </a:xfrm>
          <a:prstGeom prst="curvedConnector4">
            <a:avLst>
              <a:gd name="adj1" fmla="val 102705"/>
              <a:gd name="adj2" fmla="val 81644"/>
            </a:avLst>
          </a:prstGeom>
          <a:ln>
            <a:tailEnd type="triangle"/>
          </a:ln>
        </p:spPr>
        <p:style>
          <a:lnRef idx="2">
            <a:schemeClr val="accent1"/>
          </a:lnRef>
          <a:fillRef idx="0">
            <a:schemeClr val="accent1"/>
          </a:fillRef>
          <a:effectRef idx="1">
            <a:schemeClr val="accent1"/>
          </a:effectRef>
          <a:fontRef idx="minor">
            <a:schemeClr val="tx1"/>
          </a:fontRef>
        </p:style>
      </p:cxnSp>
      <p:sp>
        <p:nvSpPr>
          <p:cNvPr id="95" name="Pil: böjd 94">
            <a:extLst>
              <a:ext uri="{FF2B5EF4-FFF2-40B4-BE49-F238E27FC236}">
                <a16:creationId xmlns:a16="http://schemas.microsoft.com/office/drawing/2014/main" id="{187A9DB2-9E67-392E-9F13-CFE8B81A9240}"/>
              </a:ext>
            </a:extLst>
          </p:cNvPr>
          <p:cNvSpPr/>
          <p:nvPr/>
        </p:nvSpPr>
        <p:spPr>
          <a:xfrm flipV="1">
            <a:off x="966410" y="2629745"/>
            <a:ext cx="2504962" cy="1118341"/>
          </a:xfrm>
          <a:prstGeom prst="ben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44" name="textruta 143">
            <a:extLst>
              <a:ext uri="{FF2B5EF4-FFF2-40B4-BE49-F238E27FC236}">
                <a16:creationId xmlns:a16="http://schemas.microsoft.com/office/drawing/2014/main" id="{295F065C-3D8B-F744-20F6-8276B4F5FF77}"/>
              </a:ext>
            </a:extLst>
          </p:cNvPr>
          <p:cNvSpPr txBox="1"/>
          <p:nvPr/>
        </p:nvSpPr>
        <p:spPr>
          <a:xfrm>
            <a:off x="4487361" y="5297080"/>
            <a:ext cx="1917513" cy="338554"/>
          </a:xfrm>
          <a:prstGeom prst="rect">
            <a:avLst/>
          </a:prstGeom>
          <a:noFill/>
        </p:spPr>
        <p:txBody>
          <a:bodyPr wrap="square" rtlCol="0">
            <a:spAutoFit/>
          </a:bodyPr>
          <a:lstStyle/>
          <a:p>
            <a:r>
              <a:rPr lang="sv-SE" sz="1600">
                <a:solidFill>
                  <a:schemeClr val="bg1"/>
                </a:solidFill>
              </a:rPr>
              <a:t>förlaga för innehåll</a:t>
            </a:r>
          </a:p>
        </p:txBody>
      </p:sp>
      <p:sp>
        <p:nvSpPr>
          <p:cNvPr id="97" name="textruta 96">
            <a:extLst>
              <a:ext uri="{FF2B5EF4-FFF2-40B4-BE49-F238E27FC236}">
                <a16:creationId xmlns:a16="http://schemas.microsoft.com/office/drawing/2014/main" id="{8792F07C-661B-7CF4-8EF4-5616DA8E7C7D}"/>
              </a:ext>
            </a:extLst>
          </p:cNvPr>
          <p:cNvSpPr txBox="1"/>
          <p:nvPr/>
        </p:nvSpPr>
        <p:spPr>
          <a:xfrm>
            <a:off x="1344363" y="3290688"/>
            <a:ext cx="1917513" cy="338554"/>
          </a:xfrm>
          <a:prstGeom prst="rect">
            <a:avLst/>
          </a:prstGeom>
          <a:noFill/>
        </p:spPr>
        <p:txBody>
          <a:bodyPr wrap="square" rtlCol="0">
            <a:spAutoFit/>
          </a:bodyPr>
          <a:lstStyle/>
          <a:p>
            <a:r>
              <a:rPr lang="sv-SE" sz="1600">
                <a:solidFill>
                  <a:schemeClr val="bg1"/>
                </a:solidFill>
              </a:rPr>
              <a:t>förlaga för innehåll</a:t>
            </a:r>
          </a:p>
        </p:txBody>
      </p:sp>
      <p:cxnSp>
        <p:nvCxnSpPr>
          <p:cNvPr id="124" name="Koppling: böjd 123">
            <a:extLst>
              <a:ext uri="{FF2B5EF4-FFF2-40B4-BE49-F238E27FC236}">
                <a16:creationId xmlns:a16="http://schemas.microsoft.com/office/drawing/2014/main" id="{3C2071BE-F8EA-A6C9-CCE9-816472952B20}"/>
              </a:ext>
            </a:extLst>
          </p:cNvPr>
          <p:cNvCxnSpPr>
            <a:cxnSpLocks/>
            <a:stCxn id="97" idx="1"/>
            <a:endCxn id="95" idx="2"/>
          </p:cNvCxnSpPr>
          <p:nvPr/>
        </p:nvCxnSpPr>
        <p:spPr>
          <a:xfrm rot="10800000">
            <a:off x="1106203" y="2629745"/>
            <a:ext cx="238160" cy="830220"/>
          </a:xfrm>
          <a:prstGeom prst="curvedConnector4">
            <a:avLst>
              <a:gd name="adj1" fmla="val 102705"/>
              <a:gd name="adj2" fmla="val 81644"/>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Rektangel 17">
            <a:extLst>
              <a:ext uri="{FF2B5EF4-FFF2-40B4-BE49-F238E27FC236}">
                <a16:creationId xmlns:a16="http://schemas.microsoft.com/office/drawing/2014/main" id="{1D0164D9-865E-4BE1-7CDB-43C25A4554B8}"/>
              </a:ext>
            </a:extLst>
          </p:cNvPr>
          <p:cNvSpPr/>
          <p:nvPr/>
        </p:nvSpPr>
        <p:spPr>
          <a:xfrm>
            <a:off x="801684" y="2326711"/>
            <a:ext cx="1615955" cy="302383"/>
          </a:xfrm>
          <a:prstGeom prst="rect">
            <a:avLst/>
          </a:prstGeom>
          <a:solidFill>
            <a:schemeClr val="accent4"/>
          </a:solidFill>
          <a:ln>
            <a:no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sz="1600" i="1">
                <a:solidFill>
                  <a:schemeClr val="bg1"/>
                </a:solidFill>
              </a:rPr>
              <a:t>Program HT24</a:t>
            </a:r>
          </a:p>
        </p:txBody>
      </p:sp>
    </p:spTree>
    <p:extLst>
      <p:ext uri="{BB962C8B-B14F-4D97-AF65-F5344CB8AC3E}">
        <p14:creationId xmlns:p14="http://schemas.microsoft.com/office/powerpoint/2010/main" val="480096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DA199-3CF2-7B8D-247D-9824367F9282}"/>
            </a:ext>
          </a:extLst>
        </p:cNvPr>
        <p:cNvGrpSpPr/>
        <p:nvPr/>
      </p:nvGrpSpPr>
      <p:grpSpPr>
        <a:xfrm>
          <a:off x="0" y="0"/>
          <a:ext cx="0" cy="0"/>
          <a:chOff x="0" y="0"/>
          <a:chExt cx="0" cy="0"/>
        </a:xfrm>
      </p:grpSpPr>
      <p:sp>
        <p:nvSpPr>
          <p:cNvPr id="11" name="Rektangel 10">
            <a:extLst>
              <a:ext uri="{FF2B5EF4-FFF2-40B4-BE49-F238E27FC236}">
                <a16:creationId xmlns:a16="http://schemas.microsoft.com/office/drawing/2014/main" id="{6F4461D4-34FD-02CF-913E-DB97FC37D09A}"/>
              </a:ext>
            </a:extLst>
          </p:cNvPr>
          <p:cNvSpPr/>
          <p:nvPr/>
        </p:nvSpPr>
        <p:spPr>
          <a:xfrm>
            <a:off x="9591897" y="155001"/>
            <a:ext cx="2470749" cy="6547997"/>
          </a:xfrm>
          <a:prstGeom prst="rect">
            <a:avLst/>
          </a:prstGeom>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sv-SE">
                <a:solidFill>
                  <a:schemeClr val="tx1"/>
                </a:solidFill>
              </a:rPr>
              <a:t>Utbudsomgång HT27</a:t>
            </a:r>
          </a:p>
        </p:txBody>
      </p:sp>
      <p:sp>
        <p:nvSpPr>
          <p:cNvPr id="10" name="Rektangel 9">
            <a:extLst>
              <a:ext uri="{FF2B5EF4-FFF2-40B4-BE49-F238E27FC236}">
                <a16:creationId xmlns:a16="http://schemas.microsoft.com/office/drawing/2014/main" id="{11E51A27-2DFE-1413-019C-E2F176228222}"/>
              </a:ext>
            </a:extLst>
          </p:cNvPr>
          <p:cNvSpPr/>
          <p:nvPr/>
        </p:nvSpPr>
        <p:spPr>
          <a:xfrm>
            <a:off x="6445118" y="154999"/>
            <a:ext cx="2470749" cy="6547997"/>
          </a:xfrm>
          <a:prstGeom prst="rect">
            <a:avLst/>
          </a:prstGeom>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sv-SE">
                <a:solidFill>
                  <a:schemeClr val="tx1"/>
                </a:solidFill>
              </a:rPr>
              <a:t>Utbudsomgång HT26</a:t>
            </a:r>
          </a:p>
        </p:txBody>
      </p:sp>
      <p:sp>
        <p:nvSpPr>
          <p:cNvPr id="14" name="Rektangel 13">
            <a:extLst>
              <a:ext uri="{FF2B5EF4-FFF2-40B4-BE49-F238E27FC236}">
                <a16:creationId xmlns:a16="http://schemas.microsoft.com/office/drawing/2014/main" id="{13D7C326-EE4E-3029-1F82-8E4E6C0089CB}"/>
              </a:ext>
            </a:extLst>
          </p:cNvPr>
          <p:cNvSpPr/>
          <p:nvPr/>
        </p:nvSpPr>
        <p:spPr>
          <a:xfrm>
            <a:off x="129354" y="155001"/>
            <a:ext cx="2470749" cy="6547997"/>
          </a:xfrm>
          <a:prstGeom prst="rect">
            <a:avLst/>
          </a:prstGeom>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sv-SE">
                <a:solidFill>
                  <a:schemeClr val="tx1"/>
                </a:solidFill>
              </a:rPr>
              <a:t>Utbudsomgång HT24</a:t>
            </a:r>
          </a:p>
        </p:txBody>
      </p:sp>
      <p:sp>
        <p:nvSpPr>
          <p:cNvPr id="2" name="Rektangel 1">
            <a:extLst>
              <a:ext uri="{FF2B5EF4-FFF2-40B4-BE49-F238E27FC236}">
                <a16:creationId xmlns:a16="http://schemas.microsoft.com/office/drawing/2014/main" id="{ECAAF21A-19CC-8A70-AC84-35283D222809}"/>
              </a:ext>
            </a:extLst>
          </p:cNvPr>
          <p:cNvSpPr/>
          <p:nvPr/>
        </p:nvSpPr>
        <p:spPr>
          <a:xfrm>
            <a:off x="3276134" y="154999"/>
            <a:ext cx="2470749" cy="6547997"/>
          </a:xfrm>
          <a:prstGeom prst="rect">
            <a:avLst/>
          </a:prstGeom>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r>
              <a:rPr lang="sv-SE">
                <a:solidFill>
                  <a:schemeClr val="tx1"/>
                </a:solidFill>
              </a:rPr>
              <a:t>Utbudsomgång HT25</a:t>
            </a:r>
          </a:p>
        </p:txBody>
      </p:sp>
      <p:sp>
        <p:nvSpPr>
          <p:cNvPr id="87" name="Rektangel: rundade hörn 86">
            <a:extLst>
              <a:ext uri="{FF2B5EF4-FFF2-40B4-BE49-F238E27FC236}">
                <a16:creationId xmlns:a16="http://schemas.microsoft.com/office/drawing/2014/main" id="{2B15E997-90BB-AF0A-1C2E-7444595FE0CC}"/>
              </a:ext>
            </a:extLst>
          </p:cNvPr>
          <p:cNvSpPr/>
          <p:nvPr/>
        </p:nvSpPr>
        <p:spPr>
          <a:xfrm>
            <a:off x="6696046" y="4601955"/>
            <a:ext cx="8220680" cy="1690628"/>
          </a:xfrm>
          <a:prstGeom prst="roundRect">
            <a:avLst/>
          </a:prstGeom>
          <a:solidFill>
            <a:schemeClr val="accent2">
              <a:alpha val="2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0" rIns="91440" bIns="45720" rtlCol="0" anchor="t"/>
          <a:lstStyle/>
          <a:p>
            <a:pPr algn="ctr"/>
            <a:endParaRPr lang="sv-SE" i="1">
              <a:solidFill>
                <a:schemeClr val="tx1"/>
              </a:solidFill>
            </a:endParaRPr>
          </a:p>
        </p:txBody>
      </p:sp>
      <p:sp>
        <p:nvSpPr>
          <p:cNvPr id="76" name="Rektangel 75">
            <a:extLst>
              <a:ext uri="{FF2B5EF4-FFF2-40B4-BE49-F238E27FC236}">
                <a16:creationId xmlns:a16="http://schemas.microsoft.com/office/drawing/2014/main" id="{E532B33D-7D01-38A6-AD49-3E6C7D30229F}"/>
              </a:ext>
            </a:extLst>
          </p:cNvPr>
          <p:cNvSpPr/>
          <p:nvPr/>
        </p:nvSpPr>
        <p:spPr>
          <a:xfrm>
            <a:off x="6876932" y="4731429"/>
            <a:ext cx="1646464" cy="1440721"/>
          </a:xfrm>
          <a:prstGeom prst="rect">
            <a:avLst/>
          </a:prstGeom>
          <a:no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a:t>Innehåll åk 1</a:t>
            </a:r>
          </a:p>
        </p:txBody>
      </p:sp>
      <p:sp>
        <p:nvSpPr>
          <p:cNvPr id="77" name="Sexhörning 76">
            <a:extLst>
              <a:ext uri="{FF2B5EF4-FFF2-40B4-BE49-F238E27FC236}">
                <a16:creationId xmlns:a16="http://schemas.microsoft.com/office/drawing/2014/main" id="{904E19C4-4CFF-3118-6738-584CB44D9191}"/>
              </a:ext>
            </a:extLst>
          </p:cNvPr>
          <p:cNvSpPr/>
          <p:nvPr/>
        </p:nvSpPr>
        <p:spPr>
          <a:xfrm>
            <a:off x="6942870" y="5480514"/>
            <a:ext cx="726224" cy="586507"/>
          </a:xfrm>
          <a:prstGeom prst="hexagon">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A1</a:t>
            </a:r>
          </a:p>
        </p:txBody>
      </p:sp>
      <p:sp>
        <p:nvSpPr>
          <p:cNvPr id="78" name="Rektangel 77">
            <a:extLst>
              <a:ext uri="{FF2B5EF4-FFF2-40B4-BE49-F238E27FC236}">
                <a16:creationId xmlns:a16="http://schemas.microsoft.com/office/drawing/2014/main" id="{9E802EEE-0A2C-6F71-E5B3-A0212841AC29}"/>
              </a:ext>
            </a:extLst>
          </p:cNvPr>
          <p:cNvSpPr/>
          <p:nvPr/>
        </p:nvSpPr>
        <p:spPr>
          <a:xfrm>
            <a:off x="9965036" y="4731429"/>
            <a:ext cx="1646464" cy="1440721"/>
          </a:xfrm>
          <a:prstGeom prst="rect">
            <a:avLst/>
          </a:prstGeom>
          <a:noFill/>
          <a:ln>
            <a:solidFill>
              <a:schemeClr val="bg2">
                <a:lumMod val="25000"/>
              </a:schemeClr>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a:t>Innehåll åk 2</a:t>
            </a:r>
          </a:p>
        </p:txBody>
      </p:sp>
      <p:sp>
        <p:nvSpPr>
          <p:cNvPr id="79" name="Rektangel 78">
            <a:extLst>
              <a:ext uri="{FF2B5EF4-FFF2-40B4-BE49-F238E27FC236}">
                <a16:creationId xmlns:a16="http://schemas.microsoft.com/office/drawing/2014/main" id="{583A9D70-07A6-57CF-785C-AA549C14BFBC}"/>
              </a:ext>
            </a:extLst>
          </p:cNvPr>
          <p:cNvSpPr/>
          <p:nvPr/>
        </p:nvSpPr>
        <p:spPr>
          <a:xfrm>
            <a:off x="13134020" y="4731429"/>
            <a:ext cx="1646464" cy="1440721"/>
          </a:xfrm>
          <a:prstGeom prst="rect">
            <a:avLst/>
          </a:prstGeom>
          <a:noFill/>
          <a:ln>
            <a:solidFill>
              <a:schemeClr val="accent5"/>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a:t>Innehåll åk 3</a:t>
            </a:r>
          </a:p>
        </p:txBody>
      </p:sp>
      <p:sp>
        <p:nvSpPr>
          <p:cNvPr id="80" name="Sexhörning 79">
            <a:extLst>
              <a:ext uri="{FF2B5EF4-FFF2-40B4-BE49-F238E27FC236}">
                <a16:creationId xmlns:a16="http://schemas.microsoft.com/office/drawing/2014/main" id="{CC94B3E1-3974-28F0-5335-ADC7BB9EBB97}"/>
              </a:ext>
            </a:extLst>
          </p:cNvPr>
          <p:cNvSpPr/>
          <p:nvPr/>
        </p:nvSpPr>
        <p:spPr>
          <a:xfrm>
            <a:off x="7733133" y="5480514"/>
            <a:ext cx="726224" cy="586507"/>
          </a:xfrm>
          <a:prstGeom prst="hexagon">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A2</a:t>
            </a:r>
          </a:p>
        </p:txBody>
      </p:sp>
      <p:sp>
        <p:nvSpPr>
          <p:cNvPr id="81" name="Rektangel: diagonala rundade hörn 80">
            <a:extLst>
              <a:ext uri="{FF2B5EF4-FFF2-40B4-BE49-F238E27FC236}">
                <a16:creationId xmlns:a16="http://schemas.microsoft.com/office/drawing/2014/main" id="{B27E3485-0806-3AFE-B858-2FB6503451F0}"/>
              </a:ext>
            </a:extLst>
          </p:cNvPr>
          <p:cNvSpPr/>
          <p:nvPr/>
        </p:nvSpPr>
        <p:spPr>
          <a:xfrm>
            <a:off x="10037897" y="5093945"/>
            <a:ext cx="4664153" cy="275317"/>
          </a:xfrm>
          <a:prstGeom prst="round2Diag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sv-SE" sz="1400">
                <a:solidFill>
                  <a:schemeClr val="bg1"/>
                </a:solidFill>
              </a:rPr>
              <a:t>  Inriktning ht27</a:t>
            </a:r>
          </a:p>
        </p:txBody>
      </p:sp>
      <p:sp>
        <p:nvSpPr>
          <p:cNvPr id="82" name="Sexhörning 81">
            <a:extLst>
              <a:ext uri="{FF2B5EF4-FFF2-40B4-BE49-F238E27FC236}">
                <a16:creationId xmlns:a16="http://schemas.microsoft.com/office/drawing/2014/main" id="{2384763B-6E04-B4DE-40F2-66552D217CA2}"/>
              </a:ext>
            </a:extLst>
          </p:cNvPr>
          <p:cNvSpPr/>
          <p:nvPr/>
        </p:nvSpPr>
        <p:spPr>
          <a:xfrm>
            <a:off x="10037897" y="5480514"/>
            <a:ext cx="726224" cy="586507"/>
          </a:xfrm>
          <a:prstGeom prst="hexagon">
            <a:avLst/>
          </a:prstGeom>
          <a:solidFill>
            <a:schemeClr val="bg2">
              <a:lumMod val="7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ysClr val="windowText" lastClr="000000"/>
                </a:solidFill>
              </a:rPr>
              <a:t>Kurs B1</a:t>
            </a:r>
          </a:p>
        </p:txBody>
      </p:sp>
      <p:sp>
        <p:nvSpPr>
          <p:cNvPr id="83" name="Sexhörning 82">
            <a:extLst>
              <a:ext uri="{FF2B5EF4-FFF2-40B4-BE49-F238E27FC236}">
                <a16:creationId xmlns:a16="http://schemas.microsoft.com/office/drawing/2014/main" id="{1BA0F36A-08C1-2657-977C-74CB7A9C32C6}"/>
              </a:ext>
            </a:extLst>
          </p:cNvPr>
          <p:cNvSpPr/>
          <p:nvPr/>
        </p:nvSpPr>
        <p:spPr>
          <a:xfrm>
            <a:off x="10824698" y="5480513"/>
            <a:ext cx="726224" cy="586507"/>
          </a:xfrm>
          <a:prstGeom prst="hexagon">
            <a:avLst/>
          </a:prstGeom>
          <a:solidFill>
            <a:schemeClr val="bg2">
              <a:lumMod val="7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ysClr val="windowText" lastClr="000000"/>
                </a:solidFill>
              </a:rPr>
              <a:t>Kurs B2</a:t>
            </a:r>
          </a:p>
        </p:txBody>
      </p:sp>
      <p:sp>
        <p:nvSpPr>
          <p:cNvPr id="84" name="Sexhörning 83">
            <a:extLst>
              <a:ext uri="{FF2B5EF4-FFF2-40B4-BE49-F238E27FC236}">
                <a16:creationId xmlns:a16="http://schemas.microsoft.com/office/drawing/2014/main" id="{DDD18432-523E-BBA9-1F56-1DB937027F0A}"/>
              </a:ext>
            </a:extLst>
          </p:cNvPr>
          <p:cNvSpPr/>
          <p:nvPr/>
        </p:nvSpPr>
        <p:spPr>
          <a:xfrm>
            <a:off x="13187907" y="5480514"/>
            <a:ext cx="726224" cy="586507"/>
          </a:xfrm>
          <a:prstGeom prst="hexagon">
            <a:avLst/>
          </a:prstGeom>
          <a:solidFill>
            <a:schemeClr val="accent5">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C1</a:t>
            </a:r>
          </a:p>
        </p:txBody>
      </p:sp>
      <p:sp>
        <p:nvSpPr>
          <p:cNvPr id="85" name="Sexhörning 84">
            <a:extLst>
              <a:ext uri="{FF2B5EF4-FFF2-40B4-BE49-F238E27FC236}">
                <a16:creationId xmlns:a16="http://schemas.microsoft.com/office/drawing/2014/main" id="{57BD1536-FF5F-05C6-0477-5AD6C5821F11}"/>
              </a:ext>
            </a:extLst>
          </p:cNvPr>
          <p:cNvSpPr/>
          <p:nvPr/>
        </p:nvSpPr>
        <p:spPr>
          <a:xfrm>
            <a:off x="13978170" y="5478423"/>
            <a:ext cx="726224" cy="586507"/>
          </a:xfrm>
          <a:prstGeom prst="hexagon">
            <a:avLst/>
          </a:prstGeom>
          <a:solidFill>
            <a:schemeClr val="accent5">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C2</a:t>
            </a:r>
          </a:p>
        </p:txBody>
      </p:sp>
      <p:sp>
        <p:nvSpPr>
          <p:cNvPr id="88" name="Rektangel 87">
            <a:extLst>
              <a:ext uri="{FF2B5EF4-FFF2-40B4-BE49-F238E27FC236}">
                <a16:creationId xmlns:a16="http://schemas.microsoft.com/office/drawing/2014/main" id="{6D979F3E-8B94-7D65-3F6D-469BE5A0DB7B}"/>
              </a:ext>
            </a:extLst>
          </p:cNvPr>
          <p:cNvSpPr/>
          <p:nvPr/>
        </p:nvSpPr>
        <p:spPr>
          <a:xfrm>
            <a:off x="7078444" y="6293802"/>
            <a:ext cx="1615955" cy="302383"/>
          </a:xfrm>
          <a:prstGeom prst="rect">
            <a:avLst/>
          </a:prstGeom>
          <a:solidFill>
            <a:schemeClr val="accent4"/>
          </a:solidFill>
          <a:ln>
            <a:no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sz="1600" i="1">
                <a:solidFill>
                  <a:schemeClr val="bg1"/>
                </a:solidFill>
              </a:rPr>
              <a:t>Program HT26</a:t>
            </a:r>
          </a:p>
        </p:txBody>
      </p:sp>
      <p:sp>
        <p:nvSpPr>
          <p:cNvPr id="58" name="Rektangel: rundade hörn 57">
            <a:extLst>
              <a:ext uri="{FF2B5EF4-FFF2-40B4-BE49-F238E27FC236}">
                <a16:creationId xmlns:a16="http://schemas.microsoft.com/office/drawing/2014/main" id="{019ED373-1511-534B-918C-919E83B43F28}"/>
              </a:ext>
            </a:extLst>
          </p:cNvPr>
          <p:cNvSpPr/>
          <p:nvPr/>
        </p:nvSpPr>
        <p:spPr>
          <a:xfrm>
            <a:off x="3573666" y="2637966"/>
            <a:ext cx="8220680" cy="1690628"/>
          </a:xfrm>
          <a:prstGeom prst="roundRect">
            <a:avLst/>
          </a:prstGeom>
          <a:solidFill>
            <a:schemeClr val="accent2">
              <a:alpha val="2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0" rIns="91440" bIns="45720" rtlCol="0" anchor="t"/>
          <a:lstStyle/>
          <a:p>
            <a:pPr algn="ctr"/>
            <a:endParaRPr lang="sv-SE" i="1">
              <a:solidFill>
                <a:schemeClr val="tx1"/>
              </a:solidFill>
            </a:endParaRPr>
          </a:p>
        </p:txBody>
      </p:sp>
      <p:sp>
        <p:nvSpPr>
          <p:cNvPr id="47" name="Rektangel 46">
            <a:extLst>
              <a:ext uri="{FF2B5EF4-FFF2-40B4-BE49-F238E27FC236}">
                <a16:creationId xmlns:a16="http://schemas.microsoft.com/office/drawing/2014/main" id="{5D8E711E-D3F7-6162-BA75-4B15C69BD1F9}"/>
              </a:ext>
            </a:extLst>
          </p:cNvPr>
          <p:cNvSpPr/>
          <p:nvPr/>
        </p:nvSpPr>
        <p:spPr>
          <a:xfrm>
            <a:off x="3754552" y="2767440"/>
            <a:ext cx="1646464" cy="1440721"/>
          </a:xfrm>
          <a:prstGeom prst="rect">
            <a:avLst/>
          </a:prstGeom>
          <a:no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a:t>Innehåll åk 1</a:t>
            </a:r>
          </a:p>
        </p:txBody>
      </p:sp>
      <p:sp>
        <p:nvSpPr>
          <p:cNvPr id="48" name="Sexhörning 47">
            <a:extLst>
              <a:ext uri="{FF2B5EF4-FFF2-40B4-BE49-F238E27FC236}">
                <a16:creationId xmlns:a16="http://schemas.microsoft.com/office/drawing/2014/main" id="{F9ECD766-0402-0F5C-3C49-9ADEC41C5B8B}"/>
              </a:ext>
            </a:extLst>
          </p:cNvPr>
          <p:cNvSpPr/>
          <p:nvPr/>
        </p:nvSpPr>
        <p:spPr>
          <a:xfrm>
            <a:off x="3820490" y="3516525"/>
            <a:ext cx="726224" cy="586507"/>
          </a:xfrm>
          <a:prstGeom prst="hexagon">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A1</a:t>
            </a:r>
          </a:p>
        </p:txBody>
      </p:sp>
      <p:sp>
        <p:nvSpPr>
          <p:cNvPr id="49" name="Rektangel 48">
            <a:extLst>
              <a:ext uri="{FF2B5EF4-FFF2-40B4-BE49-F238E27FC236}">
                <a16:creationId xmlns:a16="http://schemas.microsoft.com/office/drawing/2014/main" id="{F5AD905C-57BF-7BFF-791F-EE37F11262A1}"/>
              </a:ext>
            </a:extLst>
          </p:cNvPr>
          <p:cNvSpPr/>
          <p:nvPr/>
        </p:nvSpPr>
        <p:spPr>
          <a:xfrm>
            <a:off x="6842656" y="2767440"/>
            <a:ext cx="1646464" cy="1440721"/>
          </a:xfrm>
          <a:prstGeom prst="rect">
            <a:avLst/>
          </a:prstGeom>
          <a:noFill/>
          <a:ln>
            <a:solidFill>
              <a:schemeClr val="bg2">
                <a:lumMod val="25000"/>
              </a:schemeClr>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a:t>Innehåll åk 2</a:t>
            </a:r>
          </a:p>
        </p:txBody>
      </p:sp>
      <p:sp>
        <p:nvSpPr>
          <p:cNvPr id="50" name="Rektangel 49">
            <a:extLst>
              <a:ext uri="{FF2B5EF4-FFF2-40B4-BE49-F238E27FC236}">
                <a16:creationId xmlns:a16="http://schemas.microsoft.com/office/drawing/2014/main" id="{F45726B0-83CC-A4BA-7910-79E05266D501}"/>
              </a:ext>
            </a:extLst>
          </p:cNvPr>
          <p:cNvSpPr/>
          <p:nvPr/>
        </p:nvSpPr>
        <p:spPr>
          <a:xfrm>
            <a:off x="10011640" y="2767440"/>
            <a:ext cx="1646464" cy="1440721"/>
          </a:xfrm>
          <a:prstGeom prst="rect">
            <a:avLst/>
          </a:prstGeom>
          <a:noFill/>
          <a:ln>
            <a:solidFill>
              <a:schemeClr val="accent5"/>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a:t>Innehåll åk 3</a:t>
            </a:r>
          </a:p>
        </p:txBody>
      </p:sp>
      <p:sp>
        <p:nvSpPr>
          <p:cNvPr id="51" name="Sexhörning 50">
            <a:extLst>
              <a:ext uri="{FF2B5EF4-FFF2-40B4-BE49-F238E27FC236}">
                <a16:creationId xmlns:a16="http://schemas.microsoft.com/office/drawing/2014/main" id="{0CAC17C8-536C-BD78-2E0E-5B025072138D}"/>
              </a:ext>
            </a:extLst>
          </p:cNvPr>
          <p:cNvSpPr/>
          <p:nvPr/>
        </p:nvSpPr>
        <p:spPr>
          <a:xfrm>
            <a:off x="4610753" y="3516525"/>
            <a:ext cx="726224" cy="586507"/>
          </a:xfrm>
          <a:prstGeom prst="hexagon">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A2</a:t>
            </a:r>
          </a:p>
        </p:txBody>
      </p:sp>
      <p:sp>
        <p:nvSpPr>
          <p:cNvPr id="52" name="Rektangel: diagonala rundade hörn 51">
            <a:extLst>
              <a:ext uri="{FF2B5EF4-FFF2-40B4-BE49-F238E27FC236}">
                <a16:creationId xmlns:a16="http://schemas.microsoft.com/office/drawing/2014/main" id="{68F5E541-F59D-30C1-F265-D0E7BF2DD7DC}"/>
              </a:ext>
            </a:extLst>
          </p:cNvPr>
          <p:cNvSpPr/>
          <p:nvPr/>
        </p:nvSpPr>
        <p:spPr>
          <a:xfrm>
            <a:off x="6915517" y="3129956"/>
            <a:ext cx="4664153" cy="275317"/>
          </a:xfrm>
          <a:prstGeom prst="round2Diag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400">
                <a:solidFill>
                  <a:schemeClr val="bg1"/>
                </a:solidFill>
              </a:rPr>
              <a:t>Inriktning ht26                                             Inriktning ht26</a:t>
            </a:r>
          </a:p>
        </p:txBody>
      </p:sp>
      <p:sp>
        <p:nvSpPr>
          <p:cNvPr id="53" name="Sexhörning 52">
            <a:extLst>
              <a:ext uri="{FF2B5EF4-FFF2-40B4-BE49-F238E27FC236}">
                <a16:creationId xmlns:a16="http://schemas.microsoft.com/office/drawing/2014/main" id="{1AED92C8-2B12-4F42-23B7-65B8C8790875}"/>
              </a:ext>
            </a:extLst>
          </p:cNvPr>
          <p:cNvSpPr/>
          <p:nvPr/>
        </p:nvSpPr>
        <p:spPr>
          <a:xfrm>
            <a:off x="6915517" y="3516525"/>
            <a:ext cx="726224" cy="586507"/>
          </a:xfrm>
          <a:prstGeom prst="hexagon">
            <a:avLst/>
          </a:prstGeom>
          <a:solidFill>
            <a:schemeClr val="bg2">
              <a:lumMod val="7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ysClr val="windowText" lastClr="000000"/>
                </a:solidFill>
              </a:rPr>
              <a:t>Kurs B1</a:t>
            </a:r>
          </a:p>
        </p:txBody>
      </p:sp>
      <p:sp>
        <p:nvSpPr>
          <p:cNvPr id="54" name="Sexhörning 53">
            <a:extLst>
              <a:ext uri="{FF2B5EF4-FFF2-40B4-BE49-F238E27FC236}">
                <a16:creationId xmlns:a16="http://schemas.microsoft.com/office/drawing/2014/main" id="{F837D147-D8DB-6109-03C5-50513D5EC57A}"/>
              </a:ext>
            </a:extLst>
          </p:cNvPr>
          <p:cNvSpPr/>
          <p:nvPr/>
        </p:nvSpPr>
        <p:spPr>
          <a:xfrm>
            <a:off x="7702318" y="3516524"/>
            <a:ext cx="726224" cy="586507"/>
          </a:xfrm>
          <a:prstGeom prst="hexagon">
            <a:avLst/>
          </a:prstGeom>
          <a:solidFill>
            <a:schemeClr val="bg2">
              <a:lumMod val="7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ysClr val="windowText" lastClr="000000"/>
                </a:solidFill>
              </a:rPr>
              <a:t>Kurs B2</a:t>
            </a:r>
          </a:p>
        </p:txBody>
      </p:sp>
      <p:sp>
        <p:nvSpPr>
          <p:cNvPr id="55" name="Sexhörning 54">
            <a:extLst>
              <a:ext uri="{FF2B5EF4-FFF2-40B4-BE49-F238E27FC236}">
                <a16:creationId xmlns:a16="http://schemas.microsoft.com/office/drawing/2014/main" id="{1F17CF42-D1EE-18F8-161E-BC808C657E1B}"/>
              </a:ext>
            </a:extLst>
          </p:cNvPr>
          <p:cNvSpPr/>
          <p:nvPr/>
        </p:nvSpPr>
        <p:spPr>
          <a:xfrm>
            <a:off x="10065527" y="3516525"/>
            <a:ext cx="726224" cy="586507"/>
          </a:xfrm>
          <a:prstGeom prst="hexagon">
            <a:avLst/>
          </a:prstGeom>
          <a:solidFill>
            <a:schemeClr val="accent5">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C1</a:t>
            </a:r>
          </a:p>
        </p:txBody>
      </p:sp>
      <p:sp>
        <p:nvSpPr>
          <p:cNvPr id="56" name="Sexhörning 55">
            <a:extLst>
              <a:ext uri="{FF2B5EF4-FFF2-40B4-BE49-F238E27FC236}">
                <a16:creationId xmlns:a16="http://schemas.microsoft.com/office/drawing/2014/main" id="{9A151B05-AB65-0EEE-274E-D6AA32F65D5D}"/>
              </a:ext>
            </a:extLst>
          </p:cNvPr>
          <p:cNvSpPr/>
          <p:nvPr/>
        </p:nvSpPr>
        <p:spPr>
          <a:xfrm>
            <a:off x="10855790" y="3514434"/>
            <a:ext cx="726224" cy="586507"/>
          </a:xfrm>
          <a:prstGeom prst="hexagon">
            <a:avLst/>
          </a:prstGeom>
          <a:solidFill>
            <a:schemeClr val="accent5">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C2</a:t>
            </a:r>
          </a:p>
        </p:txBody>
      </p:sp>
      <p:sp>
        <p:nvSpPr>
          <p:cNvPr id="3" name="Rektangel: rundade hörn 2">
            <a:extLst>
              <a:ext uri="{FF2B5EF4-FFF2-40B4-BE49-F238E27FC236}">
                <a16:creationId xmlns:a16="http://schemas.microsoft.com/office/drawing/2014/main" id="{77431BE0-A639-A308-4594-775177AF2A75}"/>
              </a:ext>
            </a:extLst>
          </p:cNvPr>
          <p:cNvSpPr/>
          <p:nvPr/>
        </p:nvSpPr>
        <p:spPr>
          <a:xfrm>
            <a:off x="419286" y="635200"/>
            <a:ext cx="8220680" cy="1690628"/>
          </a:xfrm>
          <a:prstGeom prst="roundRect">
            <a:avLst/>
          </a:prstGeom>
          <a:solidFill>
            <a:schemeClr val="accent2">
              <a:alpha val="25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lIns="91440" tIns="0" rIns="91440" bIns="45720" rtlCol="0" anchor="t"/>
          <a:lstStyle/>
          <a:p>
            <a:pPr algn="ctr"/>
            <a:endParaRPr lang="sv-SE" i="1">
              <a:solidFill>
                <a:schemeClr val="tx1"/>
              </a:solidFill>
            </a:endParaRPr>
          </a:p>
        </p:txBody>
      </p:sp>
      <p:sp>
        <p:nvSpPr>
          <p:cNvPr id="4" name="Rektangel 3">
            <a:extLst>
              <a:ext uri="{FF2B5EF4-FFF2-40B4-BE49-F238E27FC236}">
                <a16:creationId xmlns:a16="http://schemas.microsoft.com/office/drawing/2014/main" id="{297E79D9-39AC-5FE8-DB32-79476BDB7B33}"/>
              </a:ext>
            </a:extLst>
          </p:cNvPr>
          <p:cNvSpPr/>
          <p:nvPr/>
        </p:nvSpPr>
        <p:spPr>
          <a:xfrm>
            <a:off x="600172" y="764674"/>
            <a:ext cx="1646464" cy="1440721"/>
          </a:xfrm>
          <a:prstGeom prst="rect">
            <a:avLst/>
          </a:prstGeom>
          <a:noFill/>
          <a:ln>
            <a:solidFill>
              <a:schemeClr val="accent6">
                <a:lumMod val="75000"/>
              </a:schemeClr>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a:t>Innehåll åk 1</a:t>
            </a:r>
          </a:p>
        </p:txBody>
      </p:sp>
      <p:sp>
        <p:nvSpPr>
          <p:cNvPr id="5" name="Sexhörning 4">
            <a:extLst>
              <a:ext uri="{FF2B5EF4-FFF2-40B4-BE49-F238E27FC236}">
                <a16:creationId xmlns:a16="http://schemas.microsoft.com/office/drawing/2014/main" id="{51CB67D8-94DE-51BB-0B17-FFD4F7F6F2A6}"/>
              </a:ext>
            </a:extLst>
          </p:cNvPr>
          <p:cNvSpPr/>
          <p:nvPr/>
        </p:nvSpPr>
        <p:spPr>
          <a:xfrm>
            <a:off x="666110" y="1513759"/>
            <a:ext cx="726224" cy="586507"/>
          </a:xfrm>
          <a:prstGeom prst="hexagon">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A1</a:t>
            </a:r>
          </a:p>
        </p:txBody>
      </p:sp>
      <p:sp>
        <p:nvSpPr>
          <p:cNvPr id="25" name="Rektangel 24">
            <a:extLst>
              <a:ext uri="{FF2B5EF4-FFF2-40B4-BE49-F238E27FC236}">
                <a16:creationId xmlns:a16="http://schemas.microsoft.com/office/drawing/2014/main" id="{6882CADE-F642-5431-EEBD-E1AE3DC8FF02}"/>
              </a:ext>
            </a:extLst>
          </p:cNvPr>
          <p:cNvSpPr/>
          <p:nvPr/>
        </p:nvSpPr>
        <p:spPr>
          <a:xfrm>
            <a:off x="3688276" y="764674"/>
            <a:ext cx="1646464" cy="1440721"/>
          </a:xfrm>
          <a:prstGeom prst="rect">
            <a:avLst/>
          </a:prstGeom>
          <a:noFill/>
          <a:ln>
            <a:solidFill>
              <a:schemeClr val="bg2">
                <a:lumMod val="25000"/>
              </a:schemeClr>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a:t>Innehåll åk 2</a:t>
            </a:r>
          </a:p>
        </p:txBody>
      </p:sp>
      <p:sp>
        <p:nvSpPr>
          <p:cNvPr id="27" name="Rektangel 26">
            <a:extLst>
              <a:ext uri="{FF2B5EF4-FFF2-40B4-BE49-F238E27FC236}">
                <a16:creationId xmlns:a16="http://schemas.microsoft.com/office/drawing/2014/main" id="{94A5A3FE-F02D-5AEC-52C2-9CB8F50F5D4A}"/>
              </a:ext>
            </a:extLst>
          </p:cNvPr>
          <p:cNvSpPr/>
          <p:nvPr/>
        </p:nvSpPr>
        <p:spPr>
          <a:xfrm>
            <a:off x="6857260" y="764674"/>
            <a:ext cx="1646464" cy="1440721"/>
          </a:xfrm>
          <a:prstGeom prst="rect">
            <a:avLst/>
          </a:prstGeom>
          <a:noFill/>
          <a:ln>
            <a:solidFill>
              <a:schemeClr val="accent5"/>
            </a:solid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a:t>Innehåll åk 3</a:t>
            </a:r>
          </a:p>
        </p:txBody>
      </p:sp>
      <p:sp>
        <p:nvSpPr>
          <p:cNvPr id="28" name="Sexhörning 27">
            <a:extLst>
              <a:ext uri="{FF2B5EF4-FFF2-40B4-BE49-F238E27FC236}">
                <a16:creationId xmlns:a16="http://schemas.microsoft.com/office/drawing/2014/main" id="{C860C51F-C487-21CE-6651-8C5DD9FEC255}"/>
              </a:ext>
            </a:extLst>
          </p:cNvPr>
          <p:cNvSpPr/>
          <p:nvPr/>
        </p:nvSpPr>
        <p:spPr>
          <a:xfrm>
            <a:off x="1456373" y="1513759"/>
            <a:ext cx="726224" cy="586507"/>
          </a:xfrm>
          <a:prstGeom prst="hexagon">
            <a:avLst/>
          </a:prstGeom>
          <a:solidFill>
            <a:schemeClr val="accent6">
              <a:lumMod val="20000"/>
              <a:lumOff val="8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A2</a:t>
            </a:r>
          </a:p>
        </p:txBody>
      </p:sp>
      <p:sp>
        <p:nvSpPr>
          <p:cNvPr id="8" name="Rektangel: diagonala rundade hörn 7">
            <a:extLst>
              <a:ext uri="{FF2B5EF4-FFF2-40B4-BE49-F238E27FC236}">
                <a16:creationId xmlns:a16="http://schemas.microsoft.com/office/drawing/2014/main" id="{EA4D61C5-BED4-90AA-3970-D607B84D9501}"/>
              </a:ext>
            </a:extLst>
          </p:cNvPr>
          <p:cNvSpPr/>
          <p:nvPr/>
        </p:nvSpPr>
        <p:spPr>
          <a:xfrm>
            <a:off x="3761137" y="1127190"/>
            <a:ext cx="4664153" cy="275317"/>
          </a:xfrm>
          <a:prstGeom prst="round2Diag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400">
                <a:solidFill>
                  <a:schemeClr val="bg1"/>
                </a:solidFill>
              </a:rPr>
              <a:t>Inriktning ht25                                              Inriktning ht25</a:t>
            </a:r>
          </a:p>
        </p:txBody>
      </p:sp>
      <p:sp>
        <p:nvSpPr>
          <p:cNvPr id="29" name="Sexhörning 28">
            <a:extLst>
              <a:ext uri="{FF2B5EF4-FFF2-40B4-BE49-F238E27FC236}">
                <a16:creationId xmlns:a16="http://schemas.microsoft.com/office/drawing/2014/main" id="{A2586467-AE9C-E3AD-7AB4-ABFA6860D9D6}"/>
              </a:ext>
            </a:extLst>
          </p:cNvPr>
          <p:cNvSpPr/>
          <p:nvPr/>
        </p:nvSpPr>
        <p:spPr>
          <a:xfrm>
            <a:off x="3761137" y="1513759"/>
            <a:ext cx="726224" cy="586507"/>
          </a:xfrm>
          <a:prstGeom prst="hexagon">
            <a:avLst/>
          </a:prstGeom>
          <a:solidFill>
            <a:schemeClr val="bg2">
              <a:lumMod val="7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ysClr val="windowText" lastClr="000000"/>
                </a:solidFill>
              </a:rPr>
              <a:t>Kurs B1</a:t>
            </a:r>
          </a:p>
        </p:txBody>
      </p:sp>
      <p:sp>
        <p:nvSpPr>
          <p:cNvPr id="30" name="Sexhörning 29">
            <a:extLst>
              <a:ext uri="{FF2B5EF4-FFF2-40B4-BE49-F238E27FC236}">
                <a16:creationId xmlns:a16="http://schemas.microsoft.com/office/drawing/2014/main" id="{ADBD397D-460E-029C-EF66-9D29E7530E3E}"/>
              </a:ext>
            </a:extLst>
          </p:cNvPr>
          <p:cNvSpPr/>
          <p:nvPr/>
        </p:nvSpPr>
        <p:spPr>
          <a:xfrm>
            <a:off x="4547938" y="1513758"/>
            <a:ext cx="726224" cy="586507"/>
          </a:xfrm>
          <a:prstGeom prst="hexagon">
            <a:avLst/>
          </a:prstGeom>
          <a:solidFill>
            <a:schemeClr val="bg2">
              <a:lumMod val="75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ysClr val="windowText" lastClr="000000"/>
                </a:solidFill>
              </a:rPr>
              <a:t>Kurs B2</a:t>
            </a:r>
          </a:p>
        </p:txBody>
      </p:sp>
      <p:sp>
        <p:nvSpPr>
          <p:cNvPr id="7" name="Sexhörning 6">
            <a:extLst>
              <a:ext uri="{FF2B5EF4-FFF2-40B4-BE49-F238E27FC236}">
                <a16:creationId xmlns:a16="http://schemas.microsoft.com/office/drawing/2014/main" id="{DE2850EB-B9E3-A26F-10EB-C15A6BF2C076}"/>
              </a:ext>
            </a:extLst>
          </p:cNvPr>
          <p:cNvSpPr/>
          <p:nvPr/>
        </p:nvSpPr>
        <p:spPr>
          <a:xfrm>
            <a:off x="6911147" y="1513759"/>
            <a:ext cx="726224" cy="586507"/>
          </a:xfrm>
          <a:prstGeom prst="hexagon">
            <a:avLst/>
          </a:prstGeom>
          <a:solidFill>
            <a:schemeClr val="accent5">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C1</a:t>
            </a:r>
          </a:p>
        </p:txBody>
      </p:sp>
      <p:sp>
        <p:nvSpPr>
          <p:cNvPr id="9" name="Sexhörning 8">
            <a:extLst>
              <a:ext uri="{FF2B5EF4-FFF2-40B4-BE49-F238E27FC236}">
                <a16:creationId xmlns:a16="http://schemas.microsoft.com/office/drawing/2014/main" id="{70FD088A-3B62-D185-B226-3F5112455912}"/>
              </a:ext>
            </a:extLst>
          </p:cNvPr>
          <p:cNvSpPr/>
          <p:nvPr/>
        </p:nvSpPr>
        <p:spPr>
          <a:xfrm>
            <a:off x="7701410" y="1511668"/>
            <a:ext cx="726224" cy="586507"/>
          </a:xfrm>
          <a:prstGeom prst="hexagon">
            <a:avLst/>
          </a:prstGeom>
          <a:solidFill>
            <a:schemeClr val="accent5">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1200" b="1">
                <a:solidFill>
                  <a:schemeClr val="tx1"/>
                </a:solidFill>
              </a:rPr>
              <a:t>Kurs C2</a:t>
            </a:r>
          </a:p>
        </p:txBody>
      </p:sp>
      <p:sp>
        <p:nvSpPr>
          <p:cNvPr id="12" name="Rektangel 11">
            <a:extLst>
              <a:ext uri="{FF2B5EF4-FFF2-40B4-BE49-F238E27FC236}">
                <a16:creationId xmlns:a16="http://schemas.microsoft.com/office/drawing/2014/main" id="{2A32080A-0701-02B9-F716-207533FA2CBA}"/>
              </a:ext>
            </a:extLst>
          </p:cNvPr>
          <p:cNvSpPr/>
          <p:nvPr/>
        </p:nvSpPr>
        <p:spPr>
          <a:xfrm>
            <a:off x="140151" y="144542"/>
            <a:ext cx="2470809" cy="6546120"/>
          </a:xfrm>
          <a:prstGeom prst="rect">
            <a:avLst/>
          </a:prstGeom>
          <a:solidFill>
            <a:srgbClr val="A6A6A6">
              <a:alpha val="50000"/>
            </a:srgbClr>
          </a:solidFill>
          <a:ln>
            <a:solidFill>
              <a:schemeClr val="bg1">
                <a:lumMod val="65000"/>
              </a:schemeClr>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t"/>
          <a:lstStyle/>
          <a:p>
            <a:pPr algn="ctr"/>
            <a:endParaRPr lang="sv-SE"/>
          </a:p>
        </p:txBody>
      </p:sp>
      <p:sp>
        <p:nvSpPr>
          <p:cNvPr id="15" name="Rektangel 14">
            <a:extLst>
              <a:ext uri="{FF2B5EF4-FFF2-40B4-BE49-F238E27FC236}">
                <a16:creationId xmlns:a16="http://schemas.microsoft.com/office/drawing/2014/main" id="{F095F471-93B4-BD5C-ABB9-CC2DE1D62ADA}"/>
              </a:ext>
            </a:extLst>
          </p:cNvPr>
          <p:cNvSpPr/>
          <p:nvPr/>
        </p:nvSpPr>
        <p:spPr>
          <a:xfrm>
            <a:off x="3275853" y="153168"/>
            <a:ext cx="2470809" cy="6546120"/>
          </a:xfrm>
          <a:prstGeom prst="rect">
            <a:avLst/>
          </a:prstGeom>
          <a:solidFill>
            <a:srgbClr val="A6A6A6">
              <a:alpha val="50000"/>
            </a:srgbClr>
          </a:solidFill>
          <a:ln>
            <a:solidFill>
              <a:schemeClr val="bg1">
                <a:lumMod val="65000"/>
              </a:schemeClr>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t"/>
          <a:lstStyle/>
          <a:p>
            <a:pPr algn="ctr"/>
            <a:endParaRPr lang="sv-SE"/>
          </a:p>
        </p:txBody>
      </p:sp>
      <p:sp>
        <p:nvSpPr>
          <p:cNvPr id="17" name="Rektangel 16">
            <a:extLst>
              <a:ext uri="{FF2B5EF4-FFF2-40B4-BE49-F238E27FC236}">
                <a16:creationId xmlns:a16="http://schemas.microsoft.com/office/drawing/2014/main" id="{AF3D070C-7959-AF77-1E15-5D7F42F5ABB5}"/>
              </a:ext>
            </a:extLst>
          </p:cNvPr>
          <p:cNvSpPr/>
          <p:nvPr/>
        </p:nvSpPr>
        <p:spPr>
          <a:xfrm>
            <a:off x="6451811" y="151730"/>
            <a:ext cx="2470809" cy="6546120"/>
          </a:xfrm>
          <a:prstGeom prst="rect">
            <a:avLst/>
          </a:prstGeom>
          <a:solidFill>
            <a:srgbClr val="A6A6A6">
              <a:alpha val="50000"/>
            </a:srgbClr>
          </a:solidFill>
          <a:ln>
            <a:solidFill>
              <a:schemeClr val="bg1">
                <a:lumMod val="65000"/>
              </a:schemeClr>
            </a:solidFill>
          </a:ln>
        </p:spPr>
        <p:style>
          <a:lnRef idx="2">
            <a:schemeClr val="accent5"/>
          </a:lnRef>
          <a:fillRef idx="1">
            <a:schemeClr val="lt1"/>
          </a:fillRef>
          <a:effectRef idx="0">
            <a:schemeClr val="accent5"/>
          </a:effectRef>
          <a:fontRef idx="minor">
            <a:schemeClr val="dk1"/>
          </a:fontRef>
        </p:style>
        <p:txBody>
          <a:bodyPr lIns="91440" tIns="45720" rIns="91440" bIns="45720" rtlCol="0" anchor="t"/>
          <a:lstStyle/>
          <a:p>
            <a:pPr algn="ctr"/>
            <a:endParaRPr lang="sv-SE"/>
          </a:p>
        </p:txBody>
      </p:sp>
      <p:sp>
        <p:nvSpPr>
          <p:cNvPr id="59" name="Rektangel 58">
            <a:extLst>
              <a:ext uri="{FF2B5EF4-FFF2-40B4-BE49-F238E27FC236}">
                <a16:creationId xmlns:a16="http://schemas.microsoft.com/office/drawing/2014/main" id="{D526685F-81A0-8332-EEFC-A41247C4624B}"/>
              </a:ext>
            </a:extLst>
          </p:cNvPr>
          <p:cNvSpPr/>
          <p:nvPr/>
        </p:nvSpPr>
        <p:spPr>
          <a:xfrm>
            <a:off x="3956064" y="4334408"/>
            <a:ext cx="1615955" cy="302383"/>
          </a:xfrm>
          <a:prstGeom prst="rect">
            <a:avLst/>
          </a:prstGeom>
          <a:solidFill>
            <a:schemeClr val="accent4"/>
          </a:solidFill>
          <a:ln>
            <a:no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sz="1600" i="1">
                <a:solidFill>
                  <a:schemeClr val="bg1"/>
                </a:solidFill>
              </a:rPr>
              <a:t>Program HT25</a:t>
            </a:r>
          </a:p>
        </p:txBody>
      </p:sp>
      <p:sp>
        <p:nvSpPr>
          <p:cNvPr id="95" name="Pil: böjd 94">
            <a:extLst>
              <a:ext uri="{FF2B5EF4-FFF2-40B4-BE49-F238E27FC236}">
                <a16:creationId xmlns:a16="http://schemas.microsoft.com/office/drawing/2014/main" id="{40B30A57-5C5C-53E8-21CE-7EEFDB913727}"/>
              </a:ext>
            </a:extLst>
          </p:cNvPr>
          <p:cNvSpPr/>
          <p:nvPr/>
        </p:nvSpPr>
        <p:spPr>
          <a:xfrm flipV="1">
            <a:off x="966410" y="2629745"/>
            <a:ext cx="2504962" cy="1118341"/>
          </a:xfrm>
          <a:prstGeom prst="ben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8" name="Rektangel 17">
            <a:extLst>
              <a:ext uri="{FF2B5EF4-FFF2-40B4-BE49-F238E27FC236}">
                <a16:creationId xmlns:a16="http://schemas.microsoft.com/office/drawing/2014/main" id="{05628B0B-6F31-383B-70AA-5A159F4DD69C}"/>
              </a:ext>
            </a:extLst>
          </p:cNvPr>
          <p:cNvSpPr/>
          <p:nvPr/>
        </p:nvSpPr>
        <p:spPr>
          <a:xfrm>
            <a:off x="801684" y="2326711"/>
            <a:ext cx="1615955" cy="302383"/>
          </a:xfrm>
          <a:prstGeom prst="rect">
            <a:avLst/>
          </a:prstGeom>
          <a:solidFill>
            <a:schemeClr val="accent4"/>
          </a:solidFill>
          <a:ln>
            <a:noFill/>
          </a:ln>
        </p:spPr>
        <p:style>
          <a:lnRef idx="2">
            <a:schemeClr val="accent5"/>
          </a:lnRef>
          <a:fillRef idx="1">
            <a:schemeClr val="lt1"/>
          </a:fillRef>
          <a:effectRef idx="0">
            <a:schemeClr val="accent5"/>
          </a:effectRef>
          <a:fontRef idx="minor">
            <a:schemeClr val="dk1"/>
          </a:fontRef>
        </p:style>
        <p:txBody>
          <a:bodyPr rtlCol="0" anchor="t"/>
          <a:lstStyle/>
          <a:p>
            <a:pPr algn="ctr"/>
            <a:r>
              <a:rPr lang="sv-SE" sz="1600" i="1">
                <a:solidFill>
                  <a:schemeClr val="bg1"/>
                </a:solidFill>
              </a:rPr>
              <a:t>Program HT24</a:t>
            </a:r>
          </a:p>
        </p:txBody>
      </p:sp>
      <p:sp>
        <p:nvSpPr>
          <p:cNvPr id="97" name="textruta 96">
            <a:extLst>
              <a:ext uri="{FF2B5EF4-FFF2-40B4-BE49-F238E27FC236}">
                <a16:creationId xmlns:a16="http://schemas.microsoft.com/office/drawing/2014/main" id="{6C4A8A4F-CCD4-089B-127B-A8C2CC90D091}"/>
              </a:ext>
            </a:extLst>
          </p:cNvPr>
          <p:cNvSpPr txBox="1"/>
          <p:nvPr/>
        </p:nvSpPr>
        <p:spPr>
          <a:xfrm>
            <a:off x="1344363" y="3290688"/>
            <a:ext cx="1917513" cy="338554"/>
          </a:xfrm>
          <a:prstGeom prst="rect">
            <a:avLst/>
          </a:prstGeom>
          <a:noFill/>
        </p:spPr>
        <p:txBody>
          <a:bodyPr wrap="square" rtlCol="0">
            <a:spAutoFit/>
          </a:bodyPr>
          <a:lstStyle/>
          <a:p>
            <a:r>
              <a:rPr lang="sv-SE" sz="1600">
                <a:solidFill>
                  <a:schemeClr val="bg1"/>
                </a:solidFill>
              </a:rPr>
              <a:t>förlaga för innehåll</a:t>
            </a:r>
          </a:p>
        </p:txBody>
      </p:sp>
      <p:cxnSp>
        <p:nvCxnSpPr>
          <p:cNvPr id="124" name="Koppling: böjd 123">
            <a:extLst>
              <a:ext uri="{FF2B5EF4-FFF2-40B4-BE49-F238E27FC236}">
                <a16:creationId xmlns:a16="http://schemas.microsoft.com/office/drawing/2014/main" id="{CF00C9C6-A175-C818-1D4C-A4332170D224}"/>
              </a:ext>
            </a:extLst>
          </p:cNvPr>
          <p:cNvCxnSpPr>
            <a:cxnSpLocks/>
            <a:stCxn id="97" idx="1"/>
            <a:endCxn id="95" idx="2"/>
          </p:cNvCxnSpPr>
          <p:nvPr/>
        </p:nvCxnSpPr>
        <p:spPr>
          <a:xfrm rot="10800000">
            <a:off x="1106203" y="2629745"/>
            <a:ext cx="238160" cy="830220"/>
          </a:xfrm>
          <a:prstGeom prst="curvedConnector4">
            <a:avLst>
              <a:gd name="adj1" fmla="val 102705"/>
              <a:gd name="adj2" fmla="val 81644"/>
            </a:avLst>
          </a:prstGeom>
          <a:ln>
            <a:tailEnd type="triangle"/>
          </a:ln>
        </p:spPr>
        <p:style>
          <a:lnRef idx="2">
            <a:schemeClr val="accent1"/>
          </a:lnRef>
          <a:fillRef idx="0">
            <a:schemeClr val="accent1"/>
          </a:fillRef>
          <a:effectRef idx="1">
            <a:schemeClr val="accent1"/>
          </a:effectRef>
          <a:fontRef idx="minor">
            <a:schemeClr val="tx1"/>
          </a:fontRef>
        </p:style>
      </p:cxnSp>
      <p:sp>
        <p:nvSpPr>
          <p:cNvPr id="143" name="Pil: böjd 142">
            <a:extLst>
              <a:ext uri="{FF2B5EF4-FFF2-40B4-BE49-F238E27FC236}">
                <a16:creationId xmlns:a16="http://schemas.microsoft.com/office/drawing/2014/main" id="{19D7A1D9-E4CF-B6ED-5FD8-CCBD5984B824}"/>
              </a:ext>
            </a:extLst>
          </p:cNvPr>
          <p:cNvSpPr/>
          <p:nvPr/>
        </p:nvSpPr>
        <p:spPr>
          <a:xfrm flipV="1">
            <a:off x="4109408" y="4636137"/>
            <a:ext cx="2504962" cy="1118341"/>
          </a:xfrm>
          <a:prstGeom prst="bentArrow">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cxnSp>
        <p:nvCxnSpPr>
          <p:cNvPr id="145" name="Koppling: böjd 144">
            <a:extLst>
              <a:ext uri="{FF2B5EF4-FFF2-40B4-BE49-F238E27FC236}">
                <a16:creationId xmlns:a16="http://schemas.microsoft.com/office/drawing/2014/main" id="{C4F6130D-F268-5F21-9C36-DC4793EAE4DE}"/>
              </a:ext>
            </a:extLst>
          </p:cNvPr>
          <p:cNvCxnSpPr>
            <a:cxnSpLocks/>
            <a:stCxn id="144" idx="1"/>
            <a:endCxn id="143" idx="2"/>
          </p:cNvCxnSpPr>
          <p:nvPr/>
        </p:nvCxnSpPr>
        <p:spPr>
          <a:xfrm rot="10800000">
            <a:off x="4249201" y="4636137"/>
            <a:ext cx="238160" cy="830220"/>
          </a:xfrm>
          <a:prstGeom prst="curvedConnector4">
            <a:avLst>
              <a:gd name="adj1" fmla="val 102705"/>
              <a:gd name="adj2" fmla="val 81644"/>
            </a:avLst>
          </a:prstGeom>
          <a:ln>
            <a:tailEnd type="triangle"/>
          </a:ln>
        </p:spPr>
        <p:style>
          <a:lnRef idx="2">
            <a:schemeClr val="accent1"/>
          </a:lnRef>
          <a:fillRef idx="0">
            <a:schemeClr val="accent1"/>
          </a:fillRef>
          <a:effectRef idx="1">
            <a:schemeClr val="accent1"/>
          </a:effectRef>
          <a:fontRef idx="minor">
            <a:schemeClr val="tx1"/>
          </a:fontRef>
        </p:style>
      </p:cxnSp>
      <p:sp>
        <p:nvSpPr>
          <p:cNvPr id="144" name="textruta 143">
            <a:extLst>
              <a:ext uri="{FF2B5EF4-FFF2-40B4-BE49-F238E27FC236}">
                <a16:creationId xmlns:a16="http://schemas.microsoft.com/office/drawing/2014/main" id="{23D0CD56-D206-E462-0EA2-51D35A407D79}"/>
              </a:ext>
            </a:extLst>
          </p:cNvPr>
          <p:cNvSpPr txBox="1"/>
          <p:nvPr/>
        </p:nvSpPr>
        <p:spPr>
          <a:xfrm>
            <a:off x="4487361" y="5297080"/>
            <a:ext cx="1917513" cy="338554"/>
          </a:xfrm>
          <a:prstGeom prst="rect">
            <a:avLst/>
          </a:prstGeom>
          <a:noFill/>
        </p:spPr>
        <p:txBody>
          <a:bodyPr wrap="square" rtlCol="0">
            <a:spAutoFit/>
          </a:bodyPr>
          <a:lstStyle/>
          <a:p>
            <a:r>
              <a:rPr lang="sv-SE" sz="1600">
                <a:solidFill>
                  <a:schemeClr val="bg1"/>
                </a:solidFill>
              </a:rPr>
              <a:t>förlaga för innehåll</a:t>
            </a:r>
          </a:p>
        </p:txBody>
      </p:sp>
    </p:spTree>
    <p:extLst>
      <p:ext uri="{BB962C8B-B14F-4D97-AF65-F5344CB8AC3E}">
        <p14:creationId xmlns:p14="http://schemas.microsoft.com/office/powerpoint/2010/main" val="3918323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CF95F1-2B48-9978-0894-9E85E90DA571}"/>
              </a:ext>
            </a:extLst>
          </p:cNvPr>
          <p:cNvSpPr>
            <a:spLocks noGrp="1"/>
          </p:cNvSpPr>
          <p:nvPr>
            <p:ph type="title"/>
          </p:nvPr>
        </p:nvSpPr>
        <p:spPr/>
        <p:txBody>
          <a:bodyPr/>
          <a:lstStyle/>
          <a:p>
            <a:r>
              <a:rPr lang="sv-SE" b="0"/>
              <a:t>Demo och mentifrågor</a:t>
            </a:r>
            <a:endParaRPr lang="sv-SE"/>
          </a:p>
        </p:txBody>
      </p:sp>
      <p:sp>
        <p:nvSpPr>
          <p:cNvPr id="3" name="Platshållare för innehåll 2">
            <a:extLst>
              <a:ext uri="{FF2B5EF4-FFF2-40B4-BE49-F238E27FC236}">
                <a16:creationId xmlns:a16="http://schemas.microsoft.com/office/drawing/2014/main" id="{343A0A5F-F9D6-B958-D645-6B8761F349D7}"/>
              </a:ext>
            </a:extLst>
          </p:cNvPr>
          <p:cNvSpPr>
            <a:spLocks noGrp="1"/>
          </p:cNvSpPr>
          <p:nvPr>
            <p:ph idx="1"/>
          </p:nvPr>
        </p:nvSpPr>
        <p:spPr/>
        <p:txBody>
          <a:bodyPr/>
          <a:lstStyle/>
          <a:p>
            <a:endParaRPr lang="sv-SE"/>
          </a:p>
        </p:txBody>
      </p:sp>
    </p:spTree>
    <p:extLst>
      <p:ext uri="{BB962C8B-B14F-4D97-AF65-F5344CB8AC3E}">
        <p14:creationId xmlns:p14="http://schemas.microsoft.com/office/powerpoint/2010/main" val="3225349159"/>
      </p:ext>
    </p:extLst>
  </p:cSld>
  <p:clrMapOvr>
    <a:masterClrMapping/>
  </p:clrMapOvr>
</p:sld>
</file>

<file path=ppt/theme/theme1.xml><?xml version="1.0" encoding="utf-8"?>
<a:theme xmlns:a="http://schemas.openxmlformats.org/drawingml/2006/main" name="Office Theme">
  <a:themeElements>
    <a:clrScheme name="Anpassat 2">
      <a:dk1>
        <a:srgbClr val="000000"/>
      </a:dk1>
      <a:lt1>
        <a:srgbClr val="FFFFFF"/>
      </a:lt1>
      <a:dk2>
        <a:srgbClr val="1A2219"/>
      </a:dk2>
      <a:lt2>
        <a:srgbClr val="ECF0F3"/>
      </a:lt2>
      <a:accent1>
        <a:srgbClr val="E0EBD8"/>
      </a:accent1>
      <a:accent2>
        <a:srgbClr val="9FDDAC"/>
      </a:accent2>
      <a:accent3>
        <a:srgbClr val="04B067"/>
      </a:accent3>
      <a:accent4>
        <a:srgbClr val="107238"/>
      </a:accent4>
      <a:accent5>
        <a:srgbClr val="EA9E16"/>
      </a:accent5>
      <a:accent6>
        <a:srgbClr val="EC5C49"/>
      </a:accent6>
      <a:hlink>
        <a:srgbClr val="2469E6"/>
      </a:hlink>
      <a:folHlink>
        <a:srgbClr val="132F98"/>
      </a:folHlink>
    </a:clrScheme>
    <a:fontScheme name="Figtree">
      <a:majorFont>
        <a:latin typeface="Figtree"/>
        <a:ea typeface=""/>
        <a:cs typeface=""/>
      </a:majorFont>
      <a:minorFont>
        <a:latin typeface="Figtr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Default Template</Template>
  <TotalTime>0</TotalTime>
  <Words>858</Words>
  <Application>Microsoft Office PowerPoint</Application>
  <PresentationFormat>Widescreen</PresentationFormat>
  <Paragraphs>147</Paragraphs>
  <Slides>12</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Figtree SemiBold</vt:lpstr>
      <vt:lpstr>Arial</vt:lpstr>
      <vt:lpstr>Figtree</vt:lpstr>
      <vt:lpstr>Arial,Sans-Serif</vt:lpstr>
      <vt:lpstr>Courier New</vt:lpstr>
      <vt:lpstr>Calibri</vt:lpstr>
      <vt:lpstr>Aptos</vt:lpstr>
      <vt:lpstr>Figtree Medium</vt:lpstr>
      <vt:lpstr>Courier New,monospace</vt:lpstr>
      <vt:lpstr>Office Theme</vt:lpstr>
      <vt:lpstr>Snart börjar…  Tematräff om utbildningsutbud  Mötet spelas in. Inspelningen och chatten kommer läggas upp på ladokkonsortiet.se.   Vill du inte synas med bild, ljud eller namn?  Stäng av kamera och mikrofon. Skicka direktmeddelanden i chatten till Elin Stender.  </vt:lpstr>
      <vt:lpstr>Tematräff om utbildningsutbud</vt:lpstr>
      <vt:lpstr>Agenda</vt:lpstr>
      <vt:lpstr>Först några termer och begrepp</vt:lpstr>
      <vt:lpstr>PowerPoint Presentation</vt:lpstr>
      <vt:lpstr>PowerPoint Presentation</vt:lpstr>
      <vt:lpstr>PowerPoint Presentation</vt:lpstr>
      <vt:lpstr>PowerPoint Presentation</vt:lpstr>
      <vt:lpstr>Demo och mentifrågor</vt:lpstr>
      <vt:lpstr>Planering framåt</vt:lpstr>
      <vt:lpstr>Välkomna att ställa frågor!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Ladokkonsortiet power point</dc:title>
  <dc:creator>Ladokkonsortiet</dc:creator>
  <cp:lastModifiedBy>Elin Stender</cp:lastModifiedBy>
  <cp:revision>17</cp:revision>
  <dcterms:created xsi:type="dcterms:W3CDTF">2024-03-26T12:09:15Z</dcterms:created>
  <dcterms:modified xsi:type="dcterms:W3CDTF">2026-05-28T13:45:56Z</dcterms:modified>
</cp:coreProperties>
</file>