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56" r:id="rId3"/>
    <p:sldId id="259" r:id="rId4"/>
    <p:sldId id="327" r:id="rId5"/>
    <p:sldId id="324" r:id="rId6"/>
    <p:sldId id="320" r:id="rId7"/>
    <p:sldId id="325" r:id="rId8"/>
    <p:sldId id="321" r:id="rId9"/>
    <p:sldId id="318" r:id="rId10"/>
    <p:sldId id="322" r:id="rId11"/>
    <p:sldId id="323" r:id="rId12"/>
    <p:sldId id="319" r:id="rId13"/>
    <p:sldId id="326" r:id="rId14"/>
    <p:sldId id="328" r:id="rId15"/>
    <p:sldId id="292" r:id="rId16"/>
  </p:sldIdLst>
  <p:sldSz cx="12192000" cy="6858000"/>
  <p:notesSz cx="6858000" cy="9144000"/>
  <p:embeddedFontLst>
    <p:embeddedFont>
      <p:font typeface="Figtree" panose="020B0604020202020204" charset="0"/>
      <p:regular r:id="rId18"/>
      <p:bold r:id="rId19"/>
      <p:italic r:id="rId20"/>
      <p:boldItalic r:id="rId21"/>
    </p:embeddedFont>
    <p:embeddedFont>
      <p:font typeface="Figtree Medium" panose="020B0604020202020204" charset="0"/>
      <p:regular r:id="rId22"/>
      <p:italic r:id="rId23"/>
    </p:embeddedFont>
    <p:embeddedFont>
      <p:font typeface="Figtree SemiBold" panose="020B0604020202020204" charset="0"/>
      <p:regular r:id="rId24"/>
      <p:bold r:id="rId25"/>
      <p:italic r:id="rId26"/>
      <p:boldItalic r:id="rId27"/>
    </p:embeddedFont>
    <p:embeddedFont>
      <p:font typeface="Fira Code" panose="020B0809050000020004" pitchFamily="49" charset="0"/>
      <p:regular r:id="rId28"/>
    </p:embeddedFont>
    <p:embeddedFont>
      <p:font typeface="Wingdings 3" panose="05040102010807070707" pitchFamily="18" charset="2"/>
      <p:regular r:id="rId29"/>
    </p:embeddedFont>
  </p:embeddedFont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4F6"/>
    <a:srgbClr val="DCA346"/>
    <a:srgbClr val="04B067"/>
    <a:srgbClr val="F1F1F3"/>
    <a:srgbClr val="F9F9F9"/>
    <a:srgbClr val="FFFFFF"/>
    <a:srgbClr val="007633"/>
    <a:srgbClr val="E4E4E4"/>
    <a:srgbClr val="0C562A"/>
    <a:srgbClr val="266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67" autoAdjust="0"/>
    <p:restoredTop sz="96247" autoAdjust="0"/>
  </p:normalViewPr>
  <p:slideViewPr>
    <p:cSldViewPr snapToGrid="0">
      <p:cViewPr varScale="1">
        <p:scale>
          <a:sx n="86" d="100"/>
          <a:sy n="86" d="100"/>
        </p:scale>
        <p:origin x="31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3E644-9AD9-1B47-BB31-DDA0E5DC1CDE}" type="datetimeFigureOut">
              <a:rPr lang="en-SE" smtClean="0"/>
              <a:t>06/01/2026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C61D6-423E-A349-AA98-83ABF4E6F90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0403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668857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2026-06-01</a:t>
            </a:fld>
            <a:endParaRPr lang="en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66BBB8C-BB60-1947-468F-4BBF3B1EB74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5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D2CE4E-AC76-C81C-ABB7-824E23D16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8700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E4C24-AEF2-7249-9AA0-1CAC3A320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591498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9D4D0-806D-EE44-D99C-0A1D6CA18E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0012" y="3342860"/>
            <a:ext cx="4064885" cy="577331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57442C5-5137-0062-09E9-5DFF18786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21398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FFE41FF-7FD8-9D00-8599-5FC39B691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65799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F8254F5-2E54-2929-1B50-47A66009FA8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16513" y="2702030"/>
            <a:ext cx="4958971" cy="14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22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45834E-24AB-6E9B-FCF7-14C44E43EA8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52154" y="2719890"/>
            <a:ext cx="3287692" cy="14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96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2026-06-01</a:t>
            </a:fld>
            <a:endParaRPr lang="en-SE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BCBE20B-8B28-E5CA-4285-ADD0803ED24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83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2026-06-01</a:t>
            </a:fld>
            <a:endParaRPr lang="en-S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5FDF1DF-3C1E-CB5D-8F80-82B4AFDA9AB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516" y="541347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6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4" y="0"/>
            <a:ext cx="2839656" cy="68782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F2EA030-428D-BEBB-B319-92680E206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36418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8814" y="326528"/>
            <a:ext cx="563186" cy="13641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EAB526-E829-9FA6-CF67-28AE852FE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5735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2026-06-01</a:t>
            </a:fld>
            <a:endParaRPr lang="en-S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8CAF758-5B8D-914A-57C4-A29D1781339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00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5BFFF2-459C-96C8-6A90-602E2C124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2367" y="0"/>
            <a:ext cx="4089633" cy="6858000"/>
          </a:xfrm>
          <a:prstGeom prst="rect">
            <a:avLst/>
          </a:prstGeom>
          <a:solidFill>
            <a:srgbClr val="007633"/>
          </a:solidFill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2AF513B9-3816-BAEB-4843-7EC0969F3732}"/>
              </a:ext>
            </a:extLst>
          </p:cNvPr>
          <p:cNvSpPr/>
          <p:nvPr userDrawn="1"/>
        </p:nvSpPr>
        <p:spPr>
          <a:xfrm rot="917296">
            <a:off x="9070416" y="-183710"/>
            <a:ext cx="3892918" cy="7703438"/>
          </a:xfrm>
          <a:custGeom>
            <a:avLst/>
            <a:gdLst>
              <a:gd name="connsiteX0" fmla="*/ 0 w 1628775"/>
              <a:gd name="connsiteY0" fmla="*/ 0 h 7125079"/>
              <a:gd name="connsiteX1" fmla="*/ 1628775 w 1628775"/>
              <a:gd name="connsiteY1" fmla="*/ 0 h 7125079"/>
              <a:gd name="connsiteX2" fmla="*/ 1628775 w 1628775"/>
              <a:gd name="connsiteY2" fmla="*/ 7125079 h 7125079"/>
              <a:gd name="connsiteX3" fmla="*/ 0 w 1628775"/>
              <a:gd name="connsiteY3" fmla="*/ 7125079 h 7125079"/>
              <a:gd name="connsiteX4" fmla="*/ 0 w 1628775"/>
              <a:gd name="connsiteY4" fmla="*/ 0 h 7125079"/>
              <a:gd name="connsiteX0" fmla="*/ 0 w 2082897"/>
              <a:gd name="connsiteY0" fmla="*/ 578359 h 7703438"/>
              <a:gd name="connsiteX1" fmla="*/ 2082897 w 2082897"/>
              <a:gd name="connsiteY1" fmla="*/ 0 h 7703438"/>
              <a:gd name="connsiteX2" fmla="*/ 1628775 w 2082897"/>
              <a:gd name="connsiteY2" fmla="*/ 7703438 h 7703438"/>
              <a:gd name="connsiteX3" fmla="*/ 0 w 2082897"/>
              <a:gd name="connsiteY3" fmla="*/ 7703438 h 7703438"/>
              <a:gd name="connsiteX4" fmla="*/ 0 w 2082897"/>
              <a:gd name="connsiteY4" fmla="*/ 578359 h 7703438"/>
              <a:gd name="connsiteX0" fmla="*/ 0 w 3892918"/>
              <a:gd name="connsiteY0" fmla="*/ 578359 h 7703438"/>
              <a:gd name="connsiteX1" fmla="*/ 2082897 w 3892918"/>
              <a:gd name="connsiteY1" fmla="*/ 0 h 7703438"/>
              <a:gd name="connsiteX2" fmla="*/ 3892918 w 3892918"/>
              <a:gd name="connsiteY2" fmla="*/ 6630313 h 7703438"/>
              <a:gd name="connsiteX3" fmla="*/ 0 w 3892918"/>
              <a:gd name="connsiteY3" fmla="*/ 7703438 h 7703438"/>
              <a:gd name="connsiteX4" fmla="*/ 0 w 3892918"/>
              <a:gd name="connsiteY4" fmla="*/ 578359 h 770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2918" h="7703438">
                <a:moveTo>
                  <a:pt x="0" y="578359"/>
                </a:moveTo>
                <a:lnTo>
                  <a:pt x="2082897" y="0"/>
                </a:lnTo>
                <a:lnTo>
                  <a:pt x="3892918" y="6630313"/>
                </a:lnTo>
                <a:lnTo>
                  <a:pt x="0" y="7703438"/>
                </a:lnTo>
                <a:lnTo>
                  <a:pt x="0" y="578359"/>
                </a:lnTo>
                <a:close/>
              </a:path>
            </a:pathLst>
          </a:custGeom>
          <a:solidFill>
            <a:srgbClr val="0C56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EE276D9-B1D7-512E-9E31-307589EAF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78776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F9D2C18-4ADF-1CDE-6E0D-62FC46F7F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164014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7038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EEC4692-26F6-5E3C-7ADC-092571DAE8B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02138" y="6036815"/>
            <a:ext cx="1587724" cy="46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46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12B14E5-2648-4329-AFFD-B10A575CFD3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32650" y="2754614"/>
            <a:ext cx="3126699" cy="13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1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2026-06-01</a:t>
            </a:fld>
            <a:endParaRPr lang="en-S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B07326-30B0-DEF1-E871-62752D93D70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08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2026-06-01</a:t>
            </a:fld>
            <a:endParaRPr lang="en-SE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BE6E8F6-C384-1E29-A9EC-4D22C468050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516" y="550678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02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5F2F90-7F02-5858-E37B-3DACBEDC7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662B6-E63C-6D4A-56B7-1260C5AA4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063888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4381-2C45-C341-AE82-F9E7DD50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639469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0993AB-4E17-B9A2-D11A-438C67C69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9C839-6834-A094-B1BF-887D63EC7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263445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24E1D99-EC3B-00B1-4FA1-678700860336}"/>
              </a:ext>
            </a:extLst>
          </p:cNvPr>
          <p:cNvSpPr/>
          <p:nvPr userDrawn="1"/>
        </p:nvSpPr>
        <p:spPr>
          <a:xfrm>
            <a:off x="-1587" y="0"/>
            <a:ext cx="12193587" cy="2836863"/>
          </a:xfrm>
          <a:custGeom>
            <a:avLst/>
            <a:gdLst>
              <a:gd name="connsiteX0" fmla="*/ 0 w 12192000"/>
              <a:gd name="connsiteY0" fmla="*/ 0 h 1790700"/>
              <a:gd name="connsiteX1" fmla="*/ 12192000 w 12192000"/>
              <a:gd name="connsiteY1" fmla="*/ 0 h 1790700"/>
              <a:gd name="connsiteX2" fmla="*/ 12192000 w 12192000"/>
              <a:gd name="connsiteY2" fmla="*/ 1790700 h 1790700"/>
              <a:gd name="connsiteX3" fmla="*/ 0 w 12192000"/>
              <a:gd name="connsiteY3" fmla="*/ 1790700 h 1790700"/>
              <a:gd name="connsiteX4" fmla="*/ 0 w 12192000"/>
              <a:gd name="connsiteY4" fmla="*/ 0 h 1790700"/>
              <a:gd name="connsiteX0" fmla="*/ 25400 w 12217400"/>
              <a:gd name="connsiteY0" fmla="*/ 0 h 2730500"/>
              <a:gd name="connsiteX1" fmla="*/ 12217400 w 12217400"/>
              <a:gd name="connsiteY1" fmla="*/ 0 h 2730500"/>
              <a:gd name="connsiteX2" fmla="*/ 12217400 w 12217400"/>
              <a:gd name="connsiteY2" fmla="*/ 1790700 h 2730500"/>
              <a:gd name="connsiteX3" fmla="*/ 0 w 12217400"/>
              <a:gd name="connsiteY3" fmla="*/ 2730500 h 2730500"/>
              <a:gd name="connsiteX4" fmla="*/ 25400 w 12217400"/>
              <a:gd name="connsiteY4" fmla="*/ 0 h 2730500"/>
              <a:gd name="connsiteX0" fmla="*/ 1587 w 12193587"/>
              <a:gd name="connsiteY0" fmla="*/ 0 h 2735092"/>
              <a:gd name="connsiteX1" fmla="*/ 12193587 w 12193587"/>
              <a:gd name="connsiteY1" fmla="*/ 0 h 2735092"/>
              <a:gd name="connsiteX2" fmla="*/ 12193587 w 12193587"/>
              <a:gd name="connsiteY2" fmla="*/ 1790700 h 2735092"/>
              <a:gd name="connsiteX3" fmla="*/ 0 w 12193587"/>
              <a:gd name="connsiteY3" fmla="*/ 2735092 h 2735092"/>
              <a:gd name="connsiteX4" fmla="*/ 1587 w 12193587"/>
              <a:gd name="connsiteY4" fmla="*/ 0 h 273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3587" h="2735092">
                <a:moveTo>
                  <a:pt x="1587" y="0"/>
                </a:moveTo>
                <a:lnTo>
                  <a:pt x="12193587" y="0"/>
                </a:lnTo>
                <a:lnTo>
                  <a:pt x="12193587" y="1790700"/>
                </a:lnTo>
                <a:lnTo>
                  <a:pt x="0" y="2735092"/>
                </a:lnTo>
                <a:lnTo>
                  <a:pt x="1587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4381-2C45-C341-AE82-F9E7DD50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662076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C1C9D6-962A-9EDB-1387-C352C1B327F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35106B-D516-2187-B352-7C2BE62ED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3026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63637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D10D52E0-5D28-E763-7378-2C9B3446CA04}"/>
              </a:ext>
            </a:extLst>
          </p:cNvPr>
          <p:cNvSpPr/>
          <p:nvPr userDrawn="1"/>
        </p:nvSpPr>
        <p:spPr>
          <a:xfrm>
            <a:off x="0" y="1690688"/>
            <a:ext cx="6096000" cy="5167312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862900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6000" y="0"/>
            <a:ext cx="6096000" cy="6858000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56092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5103" y="2047081"/>
            <a:ext cx="6106228" cy="4842588"/>
          </a:xfrm>
          <a:custGeom>
            <a:avLst/>
            <a:gdLst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5234473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886408 w 6096000"/>
              <a:gd name="connsiteY4" fmla="*/ 4786604 h 5234473"/>
              <a:gd name="connsiteX5" fmla="*/ 0 w 6096000"/>
              <a:gd name="connsiteY5" fmla="*/ 0 h 5234473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0 w 6096000"/>
              <a:gd name="connsiteY4" fmla="*/ 5178490 h 5234473"/>
              <a:gd name="connsiteX5" fmla="*/ 0 w 6096000"/>
              <a:gd name="connsiteY5" fmla="*/ 0 h 5234473"/>
              <a:gd name="connsiteX0" fmla="*/ 0 w 6105331"/>
              <a:gd name="connsiteY0" fmla="*/ 0 h 5206482"/>
              <a:gd name="connsiteX1" fmla="*/ 5079980 w 6105331"/>
              <a:gd name="connsiteY1" fmla="*/ 0 h 5206482"/>
              <a:gd name="connsiteX2" fmla="*/ 6096000 w 6105331"/>
              <a:gd name="connsiteY2" fmla="*/ 1016020 h 5206482"/>
              <a:gd name="connsiteX3" fmla="*/ 6105331 w 6105331"/>
              <a:gd name="connsiteY3" fmla="*/ 5206482 h 5206482"/>
              <a:gd name="connsiteX4" fmla="*/ 0 w 6105331"/>
              <a:gd name="connsiteY4" fmla="*/ 5178490 h 5206482"/>
              <a:gd name="connsiteX5" fmla="*/ 0 w 6105331"/>
              <a:gd name="connsiteY5" fmla="*/ 0 h 5206482"/>
              <a:gd name="connsiteX0" fmla="*/ 0 w 6096897"/>
              <a:gd name="connsiteY0" fmla="*/ 0 h 5178490"/>
              <a:gd name="connsiteX1" fmla="*/ 5079980 w 6096897"/>
              <a:gd name="connsiteY1" fmla="*/ 0 h 5178490"/>
              <a:gd name="connsiteX2" fmla="*/ 6096000 w 6096897"/>
              <a:gd name="connsiteY2" fmla="*/ 1016020 h 5178490"/>
              <a:gd name="connsiteX3" fmla="*/ 6096000 w 6096897"/>
              <a:gd name="connsiteY3" fmla="*/ 4814596 h 5178490"/>
              <a:gd name="connsiteX4" fmla="*/ 0 w 6096897"/>
              <a:gd name="connsiteY4" fmla="*/ 5178490 h 5178490"/>
              <a:gd name="connsiteX5" fmla="*/ 0 w 6096897"/>
              <a:gd name="connsiteY5" fmla="*/ 0 h 5178490"/>
              <a:gd name="connsiteX0" fmla="*/ 9331 w 6106228"/>
              <a:gd name="connsiteY0" fmla="*/ 0 h 4842588"/>
              <a:gd name="connsiteX1" fmla="*/ 5089311 w 6106228"/>
              <a:gd name="connsiteY1" fmla="*/ 0 h 4842588"/>
              <a:gd name="connsiteX2" fmla="*/ 6105331 w 6106228"/>
              <a:gd name="connsiteY2" fmla="*/ 1016020 h 4842588"/>
              <a:gd name="connsiteX3" fmla="*/ 6105331 w 6106228"/>
              <a:gd name="connsiteY3" fmla="*/ 4814596 h 4842588"/>
              <a:gd name="connsiteX4" fmla="*/ 0 w 6106228"/>
              <a:gd name="connsiteY4" fmla="*/ 4842588 h 4842588"/>
              <a:gd name="connsiteX5" fmla="*/ 9331 w 6106228"/>
              <a:gd name="connsiteY5" fmla="*/ 0 h 484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6228" h="4842588">
                <a:moveTo>
                  <a:pt x="9331" y="0"/>
                </a:moveTo>
                <a:lnTo>
                  <a:pt x="5089311" y="0"/>
                </a:lnTo>
                <a:cubicBezTo>
                  <a:pt x="5650443" y="0"/>
                  <a:pt x="6105331" y="454888"/>
                  <a:pt x="6105331" y="1016020"/>
                </a:cubicBezTo>
                <a:cubicBezTo>
                  <a:pt x="6108441" y="2412841"/>
                  <a:pt x="6102221" y="3417775"/>
                  <a:pt x="6105331" y="4814596"/>
                </a:cubicBezTo>
                <a:lnTo>
                  <a:pt x="0" y="4842588"/>
                </a:lnTo>
                <a:cubicBezTo>
                  <a:pt x="3110" y="3228392"/>
                  <a:pt x="6221" y="1614196"/>
                  <a:pt x="9331" y="0"/>
                </a:cubicBezTo>
                <a:close/>
              </a:path>
            </a:pathLst>
          </a:custGeom>
          <a:solidFill>
            <a:srgbClr val="754F0B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237629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416494" y="1690688"/>
            <a:ext cx="11779059" cy="5205213"/>
          </a:xfrm>
          <a:custGeom>
            <a:avLst/>
            <a:gdLst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5234473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886408 w 6096000"/>
              <a:gd name="connsiteY4" fmla="*/ 4786604 h 5234473"/>
              <a:gd name="connsiteX5" fmla="*/ 0 w 6096000"/>
              <a:gd name="connsiteY5" fmla="*/ 0 h 5234473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0 w 6096000"/>
              <a:gd name="connsiteY4" fmla="*/ 5178490 h 5234473"/>
              <a:gd name="connsiteX5" fmla="*/ 0 w 6096000"/>
              <a:gd name="connsiteY5" fmla="*/ 0 h 5234473"/>
              <a:gd name="connsiteX0" fmla="*/ 0 w 6105331"/>
              <a:gd name="connsiteY0" fmla="*/ 0 h 5206482"/>
              <a:gd name="connsiteX1" fmla="*/ 5079980 w 6105331"/>
              <a:gd name="connsiteY1" fmla="*/ 0 h 5206482"/>
              <a:gd name="connsiteX2" fmla="*/ 6096000 w 6105331"/>
              <a:gd name="connsiteY2" fmla="*/ 1016020 h 5206482"/>
              <a:gd name="connsiteX3" fmla="*/ 6105331 w 6105331"/>
              <a:gd name="connsiteY3" fmla="*/ 5206482 h 5206482"/>
              <a:gd name="connsiteX4" fmla="*/ 0 w 6105331"/>
              <a:gd name="connsiteY4" fmla="*/ 5178490 h 5206482"/>
              <a:gd name="connsiteX5" fmla="*/ 0 w 6105331"/>
              <a:gd name="connsiteY5" fmla="*/ 0 h 5206482"/>
              <a:gd name="connsiteX0" fmla="*/ 0 w 6096897"/>
              <a:gd name="connsiteY0" fmla="*/ 0 h 5178490"/>
              <a:gd name="connsiteX1" fmla="*/ 5079980 w 6096897"/>
              <a:gd name="connsiteY1" fmla="*/ 0 h 5178490"/>
              <a:gd name="connsiteX2" fmla="*/ 6096000 w 6096897"/>
              <a:gd name="connsiteY2" fmla="*/ 1016020 h 5178490"/>
              <a:gd name="connsiteX3" fmla="*/ 6096000 w 6096897"/>
              <a:gd name="connsiteY3" fmla="*/ 4814596 h 5178490"/>
              <a:gd name="connsiteX4" fmla="*/ 0 w 6096897"/>
              <a:gd name="connsiteY4" fmla="*/ 5178490 h 5178490"/>
              <a:gd name="connsiteX5" fmla="*/ 0 w 6096897"/>
              <a:gd name="connsiteY5" fmla="*/ 0 h 5178490"/>
              <a:gd name="connsiteX0" fmla="*/ 9331 w 6106228"/>
              <a:gd name="connsiteY0" fmla="*/ 0 h 4842588"/>
              <a:gd name="connsiteX1" fmla="*/ 5089311 w 6106228"/>
              <a:gd name="connsiteY1" fmla="*/ 0 h 4842588"/>
              <a:gd name="connsiteX2" fmla="*/ 6105331 w 6106228"/>
              <a:gd name="connsiteY2" fmla="*/ 1016020 h 4842588"/>
              <a:gd name="connsiteX3" fmla="*/ 6105331 w 6106228"/>
              <a:gd name="connsiteY3" fmla="*/ 4814596 h 4842588"/>
              <a:gd name="connsiteX4" fmla="*/ 0 w 6106228"/>
              <a:gd name="connsiteY4" fmla="*/ 4842588 h 4842588"/>
              <a:gd name="connsiteX5" fmla="*/ 9331 w 6106228"/>
              <a:gd name="connsiteY5" fmla="*/ 0 h 4842588"/>
              <a:gd name="connsiteX0" fmla="*/ 284 w 6123814"/>
              <a:gd name="connsiteY0" fmla="*/ 0 h 4851466"/>
              <a:gd name="connsiteX1" fmla="*/ 5106897 w 6123814"/>
              <a:gd name="connsiteY1" fmla="*/ 8878 h 4851466"/>
              <a:gd name="connsiteX2" fmla="*/ 6122917 w 6123814"/>
              <a:gd name="connsiteY2" fmla="*/ 1024898 h 4851466"/>
              <a:gd name="connsiteX3" fmla="*/ 6122917 w 6123814"/>
              <a:gd name="connsiteY3" fmla="*/ 4823474 h 4851466"/>
              <a:gd name="connsiteX4" fmla="*/ 17586 w 6123814"/>
              <a:gd name="connsiteY4" fmla="*/ 4851466 h 4851466"/>
              <a:gd name="connsiteX5" fmla="*/ 284 w 6123814"/>
              <a:gd name="connsiteY5" fmla="*/ 0 h 4851466"/>
              <a:gd name="connsiteX0" fmla="*/ 1 w 11769729"/>
              <a:gd name="connsiteY0" fmla="*/ 0 h 4842588"/>
              <a:gd name="connsiteX1" fmla="*/ 10752812 w 11769729"/>
              <a:gd name="connsiteY1" fmla="*/ 0 h 4842588"/>
              <a:gd name="connsiteX2" fmla="*/ 11768832 w 11769729"/>
              <a:gd name="connsiteY2" fmla="*/ 1016020 h 4842588"/>
              <a:gd name="connsiteX3" fmla="*/ 11768832 w 11769729"/>
              <a:gd name="connsiteY3" fmla="*/ 4814596 h 4842588"/>
              <a:gd name="connsiteX4" fmla="*/ 5663501 w 11769729"/>
              <a:gd name="connsiteY4" fmla="*/ 4842588 h 4842588"/>
              <a:gd name="connsiteX5" fmla="*/ 1 w 11769729"/>
              <a:gd name="connsiteY5" fmla="*/ 0 h 4842588"/>
              <a:gd name="connsiteX0" fmla="*/ 1 w 11769729"/>
              <a:gd name="connsiteY0" fmla="*/ 0 h 5205213"/>
              <a:gd name="connsiteX1" fmla="*/ 10752812 w 11769729"/>
              <a:gd name="connsiteY1" fmla="*/ 0 h 5205213"/>
              <a:gd name="connsiteX2" fmla="*/ 11768832 w 11769729"/>
              <a:gd name="connsiteY2" fmla="*/ 1016020 h 5205213"/>
              <a:gd name="connsiteX3" fmla="*/ 11768832 w 11769729"/>
              <a:gd name="connsiteY3" fmla="*/ 5205213 h 5205213"/>
              <a:gd name="connsiteX4" fmla="*/ 5663501 w 11769729"/>
              <a:gd name="connsiteY4" fmla="*/ 4842588 h 5205213"/>
              <a:gd name="connsiteX5" fmla="*/ 1 w 11769729"/>
              <a:gd name="connsiteY5" fmla="*/ 0 h 5205213"/>
              <a:gd name="connsiteX0" fmla="*/ 9331 w 11779059"/>
              <a:gd name="connsiteY0" fmla="*/ 0 h 5205213"/>
              <a:gd name="connsiteX1" fmla="*/ 10762142 w 11779059"/>
              <a:gd name="connsiteY1" fmla="*/ 0 h 5205213"/>
              <a:gd name="connsiteX2" fmla="*/ 11778162 w 11779059"/>
              <a:gd name="connsiteY2" fmla="*/ 1016020 h 5205213"/>
              <a:gd name="connsiteX3" fmla="*/ 11778162 w 11779059"/>
              <a:gd name="connsiteY3" fmla="*/ 5205213 h 5205213"/>
              <a:gd name="connsiteX4" fmla="*/ 0 w 11779059"/>
              <a:gd name="connsiteY4" fmla="*/ 5197695 h 5205213"/>
              <a:gd name="connsiteX5" fmla="*/ 9331 w 11779059"/>
              <a:gd name="connsiteY5" fmla="*/ 0 h 520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9059" h="5205213">
                <a:moveTo>
                  <a:pt x="9331" y="0"/>
                </a:moveTo>
                <a:lnTo>
                  <a:pt x="10762142" y="0"/>
                </a:lnTo>
                <a:cubicBezTo>
                  <a:pt x="11323274" y="0"/>
                  <a:pt x="11778162" y="454888"/>
                  <a:pt x="11778162" y="1016020"/>
                </a:cubicBezTo>
                <a:cubicBezTo>
                  <a:pt x="11781272" y="2412841"/>
                  <a:pt x="11775052" y="3808392"/>
                  <a:pt x="11778162" y="5205213"/>
                </a:cubicBezTo>
                <a:lnTo>
                  <a:pt x="0" y="5197695"/>
                </a:lnTo>
                <a:cubicBezTo>
                  <a:pt x="3110" y="3583499"/>
                  <a:pt x="6221" y="1614196"/>
                  <a:pt x="9331" y="0"/>
                </a:cubicBezTo>
                <a:close/>
              </a:path>
            </a:pathLst>
          </a:custGeom>
          <a:solidFill>
            <a:srgbClr val="754F0B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47B58D-9930-CE16-1A84-A6E6599FE6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274993-C0A3-FD85-EBC6-BA5CDE8A3D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8971235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404314" y="1398688"/>
            <a:ext cx="11797212" cy="5445345"/>
          </a:xfrm>
          <a:custGeom>
            <a:avLst/>
            <a:gdLst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5234473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886408 w 6096000"/>
              <a:gd name="connsiteY4" fmla="*/ 4786604 h 5234473"/>
              <a:gd name="connsiteX5" fmla="*/ 0 w 6096000"/>
              <a:gd name="connsiteY5" fmla="*/ 0 h 5234473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0 w 6096000"/>
              <a:gd name="connsiteY4" fmla="*/ 5178490 h 5234473"/>
              <a:gd name="connsiteX5" fmla="*/ 0 w 6096000"/>
              <a:gd name="connsiteY5" fmla="*/ 0 h 5234473"/>
              <a:gd name="connsiteX0" fmla="*/ 0 w 6105331"/>
              <a:gd name="connsiteY0" fmla="*/ 0 h 5206482"/>
              <a:gd name="connsiteX1" fmla="*/ 5079980 w 6105331"/>
              <a:gd name="connsiteY1" fmla="*/ 0 h 5206482"/>
              <a:gd name="connsiteX2" fmla="*/ 6096000 w 6105331"/>
              <a:gd name="connsiteY2" fmla="*/ 1016020 h 5206482"/>
              <a:gd name="connsiteX3" fmla="*/ 6105331 w 6105331"/>
              <a:gd name="connsiteY3" fmla="*/ 5206482 h 5206482"/>
              <a:gd name="connsiteX4" fmla="*/ 0 w 6105331"/>
              <a:gd name="connsiteY4" fmla="*/ 5178490 h 5206482"/>
              <a:gd name="connsiteX5" fmla="*/ 0 w 6105331"/>
              <a:gd name="connsiteY5" fmla="*/ 0 h 5206482"/>
              <a:gd name="connsiteX0" fmla="*/ 0 w 6096897"/>
              <a:gd name="connsiteY0" fmla="*/ 0 h 5178490"/>
              <a:gd name="connsiteX1" fmla="*/ 5079980 w 6096897"/>
              <a:gd name="connsiteY1" fmla="*/ 0 h 5178490"/>
              <a:gd name="connsiteX2" fmla="*/ 6096000 w 6096897"/>
              <a:gd name="connsiteY2" fmla="*/ 1016020 h 5178490"/>
              <a:gd name="connsiteX3" fmla="*/ 6096000 w 6096897"/>
              <a:gd name="connsiteY3" fmla="*/ 4814596 h 5178490"/>
              <a:gd name="connsiteX4" fmla="*/ 0 w 6096897"/>
              <a:gd name="connsiteY4" fmla="*/ 5178490 h 5178490"/>
              <a:gd name="connsiteX5" fmla="*/ 0 w 6096897"/>
              <a:gd name="connsiteY5" fmla="*/ 0 h 5178490"/>
              <a:gd name="connsiteX0" fmla="*/ 9331 w 6106228"/>
              <a:gd name="connsiteY0" fmla="*/ 0 h 4842588"/>
              <a:gd name="connsiteX1" fmla="*/ 5089311 w 6106228"/>
              <a:gd name="connsiteY1" fmla="*/ 0 h 4842588"/>
              <a:gd name="connsiteX2" fmla="*/ 6105331 w 6106228"/>
              <a:gd name="connsiteY2" fmla="*/ 1016020 h 4842588"/>
              <a:gd name="connsiteX3" fmla="*/ 6105331 w 6106228"/>
              <a:gd name="connsiteY3" fmla="*/ 4814596 h 4842588"/>
              <a:gd name="connsiteX4" fmla="*/ 0 w 6106228"/>
              <a:gd name="connsiteY4" fmla="*/ 4842588 h 4842588"/>
              <a:gd name="connsiteX5" fmla="*/ 9331 w 6106228"/>
              <a:gd name="connsiteY5" fmla="*/ 0 h 4842588"/>
              <a:gd name="connsiteX0" fmla="*/ 284 w 6123814"/>
              <a:gd name="connsiteY0" fmla="*/ 0 h 4851466"/>
              <a:gd name="connsiteX1" fmla="*/ 5106897 w 6123814"/>
              <a:gd name="connsiteY1" fmla="*/ 8878 h 4851466"/>
              <a:gd name="connsiteX2" fmla="*/ 6122917 w 6123814"/>
              <a:gd name="connsiteY2" fmla="*/ 1024898 h 4851466"/>
              <a:gd name="connsiteX3" fmla="*/ 6122917 w 6123814"/>
              <a:gd name="connsiteY3" fmla="*/ 4823474 h 4851466"/>
              <a:gd name="connsiteX4" fmla="*/ 17586 w 6123814"/>
              <a:gd name="connsiteY4" fmla="*/ 4851466 h 4851466"/>
              <a:gd name="connsiteX5" fmla="*/ 284 w 6123814"/>
              <a:gd name="connsiteY5" fmla="*/ 0 h 4851466"/>
              <a:gd name="connsiteX0" fmla="*/ 1 w 11769729"/>
              <a:gd name="connsiteY0" fmla="*/ 0 h 4842588"/>
              <a:gd name="connsiteX1" fmla="*/ 10752812 w 11769729"/>
              <a:gd name="connsiteY1" fmla="*/ 0 h 4842588"/>
              <a:gd name="connsiteX2" fmla="*/ 11768832 w 11769729"/>
              <a:gd name="connsiteY2" fmla="*/ 1016020 h 4842588"/>
              <a:gd name="connsiteX3" fmla="*/ 11768832 w 11769729"/>
              <a:gd name="connsiteY3" fmla="*/ 4814596 h 4842588"/>
              <a:gd name="connsiteX4" fmla="*/ 5663501 w 11769729"/>
              <a:gd name="connsiteY4" fmla="*/ 4842588 h 4842588"/>
              <a:gd name="connsiteX5" fmla="*/ 1 w 11769729"/>
              <a:gd name="connsiteY5" fmla="*/ 0 h 4842588"/>
              <a:gd name="connsiteX0" fmla="*/ 1 w 11769729"/>
              <a:gd name="connsiteY0" fmla="*/ 0 h 5205213"/>
              <a:gd name="connsiteX1" fmla="*/ 10752812 w 11769729"/>
              <a:gd name="connsiteY1" fmla="*/ 0 h 5205213"/>
              <a:gd name="connsiteX2" fmla="*/ 11768832 w 11769729"/>
              <a:gd name="connsiteY2" fmla="*/ 1016020 h 5205213"/>
              <a:gd name="connsiteX3" fmla="*/ 11768832 w 11769729"/>
              <a:gd name="connsiteY3" fmla="*/ 5205213 h 5205213"/>
              <a:gd name="connsiteX4" fmla="*/ 5663501 w 11769729"/>
              <a:gd name="connsiteY4" fmla="*/ 4842588 h 5205213"/>
              <a:gd name="connsiteX5" fmla="*/ 1 w 11769729"/>
              <a:gd name="connsiteY5" fmla="*/ 0 h 5205213"/>
              <a:gd name="connsiteX0" fmla="*/ 9331 w 11779059"/>
              <a:gd name="connsiteY0" fmla="*/ 0 h 5205213"/>
              <a:gd name="connsiteX1" fmla="*/ 10762142 w 11779059"/>
              <a:gd name="connsiteY1" fmla="*/ 0 h 5205213"/>
              <a:gd name="connsiteX2" fmla="*/ 11778162 w 11779059"/>
              <a:gd name="connsiteY2" fmla="*/ 1016020 h 5205213"/>
              <a:gd name="connsiteX3" fmla="*/ 11778162 w 11779059"/>
              <a:gd name="connsiteY3" fmla="*/ 5205213 h 5205213"/>
              <a:gd name="connsiteX4" fmla="*/ 0 w 11779059"/>
              <a:gd name="connsiteY4" fmla="*/ 5197695 h 5205213"/>
              <a:gd name="connsiteX5" fmla="*/ 9331 w 11779059"/>
              <a:gd name="connsiteY5" fmla="*/ 0 h 5205213"/>
              <a:gd name="connsiteX0" fmla="*/ 9331 w 11787687"/>
              <a:gd name="connsiteY0" fmla="*/ 0 h 5443338"/>
              <a:gd name="connsiteX1" fmla="*/ 10762142 w 11787687"/>
              <a:gd name="connsiteY1" fmla="*/ 0 h 5443338"/>
              <a:gd name="connsiteX2" fmla="*/ 11778162 w 11787687"/>
              <a:gd name="connsiteY2" fmla="*/ 1016020 h 5443338"/>
              <a:gd name="connsiteX3" fmla="*/ 11787687 w 11787687"/>
              <a:gd name="connsiteY3" fmla="*/ 5443338 h 5443338"/>
              <a:gd name="connsiteX4" fmla="*/ 0 w 11787687"/>
              <a:gd name="connsiteY4" fmla="*/ 5197695 h 5443338"/>
              <a:gd name="connsiteX5" fmla="*/ 9331 w 11787687"/>
              <a:gd name="connsiteY5" fmla="*/ 0 h 5443338"/>
              <a:gd name="connsiteX0" fmla="*/ 18856 w 11797212"/>
              <a:gd name="connsiteY0" fmla="*/ 0 h 5445345"/>
              <a:gd name="connsiteX1" fmla="*/ 10771667 w 11797212"/>
              <a:gd name="connsiteY1" fmla="*/ 0 h 5445345"/>
              <a:gd name="connsiteX2" fmla="*/ 11787687 w 11797212"/>
              <a:gd name="connsiteY2" fmla="*/ 1016020 h 5445345"/>
              <a:gd name="connsiteX3" fmla="*/ 11797212 w 11797212"/>
              <a:gd name="connsiteY3" fmla="*/ 5443338 h 5445345"/>
              <a:gd name="connsiteX4" fmla="*/ 0 w 11797212"/>
              <a:gd name="connsiteY4" fmla="*/ 5445345 h 5445345"/>
              <a:gd name="connsiteX5" fmla="*/ 18856 w 11797212"/>
              <a:gd name="connsiteY5" fmla="*/ 0 h 544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97212" h="5445345">
                <a:moveTo>
                  <a:pt x="18856" y="0"/>
                </a:moveTo>
                <a:lnTo>
                  <a:pt x="10771667" y="0"/>
                </a:lnTo>
                <a:cubicBezTo>
                  <a:pt x="11332799" y="0"/>
                  <a:pt x="11787687" y="454888"/>
                  <a:pt x="11787687" y="1016020"/>
                </a:cubicBezTo>
                <a:cubicBezTo>
                  <a:pt x="11790797" y="2412841"/>
                  <a:pt x="11794102" y="4046517"/>
                  <a:pt x="11797212" y="5443338"/>
                </a:cubicBezTo>
                <a:lnTo>
                  <a:pt x="0" y="5445345"/>
                </a:lnTo>
                <a:cubicBezTo>
                  <a:pt x="3110" y="3831149"/>
                  <a:pt x="15746" y="1614196"/>
                  <a:pt x="18856" y="0"/>
                </a:cubicBezTo>
                <a:close/>
              </a:path>
            </a:pathLst>
          </a:custGeom>
          <a:solidFill>
            <a:srgbClr val="0C56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47B58D-9930-CE16-1A84-A6E6599F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274993-C0A3-FD85-EBC6-BA5CDE8A3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solidFill>
                  <a:schemeClr val="bg1"/>
                </a:solidFill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2516697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ED23103-4AAA-6EBE-45F8-9E3EF1DF925D}"/>
              </a:ext>
            </a:extLst>
          </p:cNvPr>
          <p:cNvSpPr/>
          <p:nvPr userDrawn="1"/>
        </p:nvSpPr>
        <p:spPr>
          <a:xfrm rot="243989">
            <a:off x="-50845" y="-424978"/>
            <a:ext cx="12342844" cy="2209838"/>
          </a:xfrm>
          <a:custGeom>
            <a:avLst/>
            <a:gdLst>
              <a:gd name="connsiteX0" fmla="*/ 0 w 12220146"/>
              <a:gd name="connsiteY0" fmla="*/ 0 h 3004457"/>
              <a:gd name="connsiteX1" fmla="*/ 12220146 w 12220146"/>
              <a:gd name="connsiteY1" fmla="*/ 0 h 3004457"/>
              <a:gd name="connsiteX2" fmla="*/ 12220146 w 12220146"/>
              <a:gd name="connsiteY2" fmla="*/ 3004457 h 3004457"/>
              <a:gd name="connsiteX3" fmla="*/ 0 w 12220146"/>
              <a:gd name="connsiteY3" fmla="*/ 3004457 h 3004457"/>
              <a:gd name="connsiteX4" fmla="*/ 0 w 12220146"/>
              <a:gd name="connsiteY4" fmla="*/ 0 h 3004457"/>
              <a:gd name="connsiteX0" fmla="*/ 0 w 12342844"/>
              <a:gd name="connsiteY0" fmla="*/ 1632060 h 3004457"/>
              <a:gd name="connsiteX1" fmla="*/ 12342844 w 12342844"/>
              <a:gd name="connsiteY1" fmla="*/ 0 h 3004457"/>
              <a:gd name="connsiteX2" fmla="*/ 12342844 w 12342844"/>
              <a:gd name="connsiteY2" fmla="*/ 3004457 h 3004457"/>
              <a:gd name="connsiteX3" fmla="*/ 122698 w 12342844"/>
              <a:gd name="connsiteY3" fmla="*/ 3004457 h 3004457"/>
              <a:gd name="connsiteX4" fmla="*/ 0 w 12342844"/>
              <a:gd name="connsiteY4" fmla="*/ 1632060 h 3004457"/>
              <a:gd name="connsiteX0" fmla="*/ 0 w 12342844"/>
              <a:gd name="connsiteY0" fmla="*/ 837441 h 2209838"/>
              <a:gd name="connsiteX1" fmla="*/ 12179708 w 12342844"/>
              <a:gd name="connsiteY1" fmla="*/ 0 h 2209838"/>
              <a:gd name="connsiteX2" fmla="*/ 12342844 w 12342844"/>
              <a:gd name="connsiteY2" fmla="*/ 2209838 h 2209838"/>
              <a:gd name="connsiteX3" fmla="*/ 122698 w 12342844"/>
              <a:gd name="connsiteY3" fmla="*/ 2209838 h 2209838"/>
              <a:gd name="connsiteX4" fmla="*/ 0 w 12342844"/>
              <a:gd name="connsiteY4" fmla="*/ 837441 h 220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2844" h="2209838">
                <a:moveTo>
                  <a:pt x="0" y="837441"/>
                </a:moveTo>
                <a:lnTo>
                  <a:pt x="12179708" y="0"/>
                </a:lnTo>
                <a:lnTo>
                  <a:pt x="12342844" y="2209838"/>
                </a:lnTo>
                <a:lnTo>
                  <a:pt x="122698" y="2209838"/>
                </a:lnTo>
                <a:lnTo>
                  <a:pt x="0" y="837441"/>
                </a:lnTo>
                <a:close/>
              </a:path>
            </a:pathLst>
          </a:custGeom>
          <a:solidFill>
            <a:srgbClr val="0C56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47B58D-9930-CE16-1A84-A6E6599F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274993-C0A3-FD85-EBC6-BA5CDE8A3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solidFill>
                  <a:schemeClr val="bg1"/>
                </a:solidFill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4587008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ED23103-4AAA-6EBE-45F8-9E3EF1DF925D}"/>
              </a:ext>
            </a:extLst>
          </p:cNvPr>
          <p:cNvSpPr/>
          <p:nvPr userDrawn="1"/>
        </p:nvSpPr>
        <p:spPr>
          <a:xfrm rot="243989">
            <a:off x="-107758" y="-457354"/>
            <a:ext cx="12482504" cy="4765386"/>
          </a:xfrm>
          <a:custGeom>
            <a:avLst/>
            <a:gdLst>
              <a:gd name="connsiteX0" fmla="*/ 0 w 12215175"/>
              <a:gd name="connsiteY0" fmla="*/ 0 h 5781861"/>
              <a:gd name="connsiteX1" fmla="*/ 12215175 w 12215175"/>
              <a:gd name="connsiteY1" fmla="*/ 0 h 5781861"/>
              <a:gd name="connsiteX2" fmla="*/ 12215175 w 12215175"/>
              <a:gd name="connsiteY2" fmla="*/ 5781861 h 5781861"/>
              <a:gd name="connsiteX3" fmla="*/ 0 w 12215175"/>
              <a:gd name="connsiteY3" fmla="*/ 5781861 h 5781861"/>
              <a:gd name="connsiteX4" fmla="*/ 0 w 12215175"/>
              <a:gd name="connsiteY4" fmla="*/ 0 h 5781861"/>
              <a:gd name="connsiteX0" fmla="*/ 0 w 12482504"/>
              <a:gd name="connsiteY0" fmla="*/ 1881068 h 5781861"/>
              <a:gd name="connsiteX1" fmla="*/ 12482504 w 12482504"/>
              <a:gd name="connsiteY1" fmla="*/ 0 h 5781861"/>
              <a:gd name="connsiteX2" fmla="*/ 12482504 w 12482504"/>
              <a:gd name="connsiteY2" fmla="*/ 5781861 h 5781861"/>
              <a:gd name="connsiteX3" fmla="*/ 267329 w 12482504"/>
              <a:gd name="connsiteY3" fmla="*/ 5781861 h 5781861"/>
              <a:gd name="connsiteX4" fmla="*/ 0 w 12482504"/>
              <a:gd name="connsiteY4" fmla="*/ 1881068 h 5781861"/>
              <a:gd name="connsiteX0" fmla="*/ 0 w 12482504"/>
              <a:gd name="connsiteY0" fmla="*/ 1629358 h 5530151"/>
              <a:gd name="connsiteX1" fmla="*/ 12299869 w 12482504"/>
              <a:gd name="connsiteY1" fmla="*/ 0 h 5530151"/>
              <a:gd name="connsiteX2" fmla="*/ 12482504 w 12482504"/>
              <a:gd name="connsiteY2" fmla="*/ 5530151 h 5530151"/>
              <a:gd name="connsiteX3" fmla="*/ 267329 w 12482504"/>
              <a:gd name="connsiteY3" fmla="*/ 5530151 h 5530151"/>
              <a:gd name="connsiteX4" fmla="*/ 0 w 12482504"/>
              <a:gd name="connsiteY4" fmla="*/ 1629358 h 5530151"/>
              <a:gd name="connsiteX0" fmla="*/ 0 w 12482504"/>
              <a:gd name="connsiteY0" fmla="*/ 864593 h 4765386"/>
              <a:gd name="connsiteX1" fmla="*/ 12153708 w 12482504"/>
              <a:gd name="connsiteY1" fmla="*/ 0 h 4765386"/>
              <a:gd name="connsiteX2" fmla="*/ 12482504 w 12482504"/>
              <a:gd name="connsiteY2" fmla="*/ 4765386 h 4765386"/>
              <a:gd name="connsiteX3" fmla="*/ 267329 w 12482504"/>
              <a:gd name="connsiteY3" fmla="*/ 4765386 h 4765386"/>
              <a:gd name="connsiteX4" fmla="*/ 0 w 12482504"/>
              <a:gd name="connsiteY4" fmla="*/ 864593 h 476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2504" h="4765386">
                <a:moveTo>
                  <a:pt x="0" y="864593"/>
                </a:moveTo>
                <a:lnTo>
                  <a:pt x="12153708" y="0"/>
                </a:lnTo>
                <a:lnTo>
                  <a:pt x="12482504" y="4765386"/>
                </a:lnTo>
                <a:lnTo>
                  <a:pt x="267329" y="4765386"/>
                </a:lnTo>
                <a:lnTo>
                  <a:pt x="0" y="864593"/>
                </a:lnTo>
                <a:close/>
              </a:path>
            </a:pathLst>
          </a:custGeom>
          <a:solidFill>
            <a:srgbClr val="0C56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47B58D-9930-CE16-1A84-A6E6599F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07585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347C-455C-0BAF-5376-65275492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1B567-9C19-A63B-BF88-ECB34A7C3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6900"/>
            <a:ext cx="5157787" cy="4322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1B324E-3E90-E468-EEEC-37B1EC51A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66900"/>
            <a:ext cx="5183188" cy="4322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7321207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3486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4AA211-5EA4-3AEC-5935-DB51C205F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448492" cy="1268096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69280" y="987425"/>
            <a:ext cx="56861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53640"/>
            <a:ext cx="4448492" cy="341534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739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855B1E-D74F-C54E-CE61-83490999A0E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78373-6821-27A5-958A-7B85ECC9A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3026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94673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1EFB08-47C3-3F4C-F28E-6157CB80BA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5160" y="0"/>
            <a:ext cx="51968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155372" cy="124968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19976" y="0"/>
            <a:ext cx="4772024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155372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90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4130E41-A691-BDBC-87BE-64335B450A4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62182" y="5845186"/>
            <a:ext cx="1498235" cy="4392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6FF7B2-0F90-0298-DB7F-3555F3C39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5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2024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70278C9-6026-42BB-776E-1DDE9814F93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69551" y="5801857"/>
            <a:ext cx="4272022" cy="5340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AC793-6678-D009-476D-A6BD526DA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5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69117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anli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3031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buClr>
                <a:srgbClr val="04B067"/>
              </a:buClr>
              <a:buFont typeface="Wingdings 3" panose="05040102010807070707" pitchFamily="18" charset="2"/>
              <a:buChar char="u"/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98967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F17F89-5D8E-AFD6-042E-5A6533FE9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0657" y="693915"/>
            <a:ext cx="4084222" cy="61769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14391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5BBC-75C8-A5B9-C000-757D8F01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65FB9-B18E-D96A-9239-226000CCA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7F281-F576-B19F-199C-3852683DD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FA0968-ABAC-5F43-9115-8C66E652C644}" type="datetime1">
              <a:rPr lang="sv-SE" smtClean="0"/>
              <a:t>2026-06-01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840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0" r:id="rId3"/>
    <p:sldLayoutId id="2147483683" r:id="rId4"/>
    <p:sldLayoutId id="2147483681" r:id="rId5"/>
    <p:sldLayoutId id="2147483684" r:id="rId6"/>
    <p:sldLayoutId id="2147483672" r:id="rId7"/>
    <p:sldLayoutId id="2147483690" r:id="rId8"/>
    <p:sldLayoutId id="2147483674" r:id="rId9"/>
    <p:sldLayoutId id="2147483661" r:id="rId10"/>
    <p:sldLayoutId id="2147483663" r:id="rId11"/>
    <p:sldLayoutId id="2147483667" r:id="rId12"/>
    <p:sldLayoutId id="2147483666" r:id="rId13"/>
    <p:sldLayoutId id="2147483671" r:id="rId14"/>
    <p:sldLayoutId id="2147483685" r:id="rId15"/>
    <p:sldLayoutId id="2147483660" r:id="rId16"/>
    <p:sldLayoutId id="2147483686" r:id="rId17"/>
    <p:sldLayoutId id="2147483662" r:id="rId18"/>
    <p:sldLayoutId id="2147483673" r:id="rId19"/>
    <p:sldLayoutId id="2147483664" r:id="rId20"/>
    <p:sldLayoutId id="2147483665" r:id="rId21"/>
    <p:sldLayoutId id="2147483670" r:id="rId22"/>
    <p:sldLayoutId id="2147483687" r:id="rId23"/>
    <p:sldLayoutId id="2147483675" r:id="rId24"/>
    <p:sldLayoutId id="2147483689" r:id="rId25"/>
    <p:sldLayoutId id="2147483677" r:id="rId26"/>
    <p:sldLayoutId id="2147483678" r:id="rId27"/>
    <p:sldLayoutId id="2147483676" r:id="rId28"/>
    <p:sldLayoutId id="2147483692" r:id="rId29"/>
    <p:sldLayoutId id="2147483652" r:id="rId30"/>
    <p:sldLayoutId id="2147483669" r:id="rId31"/>
    <p:sldLayoutId id="2147483691" r:id="rId32"/>
    <p:sldLayoutId id="2147483695" r:id="rId33"/>
    <p:sldLayoutId id="2147483696" r:id="rId34"/>
    <p:sldLayoutId id="2147483697" r:id="rId35"/>
    <p:sldLayoutId id="2147483698" r:id="rId36"/>
    <p:sldLayoutId id="2147483653" r:id="rId37"/>
    <p:sldLayoutId id="2147483655" r:id="rId38"/>
    <p:sldLayoutId id="2147483657" r:id="rId39"/>
    <p:sldLayoutId id="2147483668" r:id="rId4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igtree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59BB0D1-9BAE-EF4A-BC28-155FDA93913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sv-SE" sz="2000" dirty="0">
                <a:latin typeface="+mn-lt"/>
              </a:rPr>
              <a:t>Snart börjar… </a:t>
            </a:r>
          </a:p>
          <a:p>
            <a:pPr marL="0" indent="0">
              <a:buNone/>
            </a:pPr>
            <a:r>
              <a:rPr lang="sv-SE" sz="3600" dirty="0">
                <a:latin typeface="Figtree SemiBold" pitchFamily="2" charset="0"/>
              </a:rPr>
              <a:t>Demo av version 2.95</a:t>
            </a:r>
            <a:br>
              <a:rPr lang="sv-SE" sz="2000" dirty="0"/>
            </a:br>
            <a:r>
              <a:rPr lang="sv-SE" sz="2000" dirty="0">
                <a:latin typeface="+mn-lt"/>
              </a:rPr>
              <a:t>Mötet spelas in. Inspelningen och chatten kommer läggas upp på ladokkonsortiet.se. </a:t>
            </a:r>
          </a:p>
          <a:p>
            <a:pPr marL="0" indent="0">
              <a:buNone/>
            </a:pPr>
            <a:endParaRPr lang="sv-SE" sz="2000" dirty="0">
              <a:latin typeface="+mn-lt"/>
            </a:endParaRPr>
          </a:p>
          <a:p>
            <a:pPr marL="0" indent="0">
              <a:buNone/>
            </a:pPr>
            <a:r>
              <a:rPr lang="sv-SE" sz="2000" b="1" dirty="0">
                <a:latin typeface="+mn-lt"/>
              </a:rPr>
              <a:t>Vill du inte vara med? </a:t>
            </a:r>
          </a:p>
          <a:p>
            <a:pPr marL="0" indent="0">
              <a:buNone/>
            </a:pPr>
            <a:r>
              <a:rPr lang="sv-SE" sz="2000" dirty="0">
                <a:latin typeface="+mn-lt"/>
              </a:rPr>
              <a:t>Stäng av kamera och mikrofon. Skicka direktmeddelanden i chatten till Moa Eriksson.</a:t>
            </a:r>
            <a:endParaRPr lang="sv-SE" dirty="0">
              <a:latin typeface="+mn-lt"/>
            </a:endParaRPr>
          </a:p>
          <a:p>
            <a:endParaRPr lang="sv-SE" dirty="0">
              <a:latin typeface="+mn-lt"/>
            </a:endParaRPr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EA8E285-EDEF-C94D-1181-69B97F027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228" y="5337777"/>
            <a:ext cx="3334215" cy="1114581"/>
          </a:xfrm>
          <a:prstGeom prst="rect">
            <a:avLst/>
          </a:prstGeom>
        </p:spPr>
      </p:pic>
      <p:grpSp>
        <p:nvGrpSpPr>
          <p:cNvPr id="9" name="Grupp 8">
            <a:extLst>
              <a:ext uri="{FF2B5EF4-FFF2-40B4-BE49-F238E27FC236}">
                <a16:creationId xmlns:a16="http://schemas.microsoft.com/office/drawing/2014/main" id="{F0CC1D79-4219-856A-24CC-171EE1E74D11}"/>
              </a:ext>
            </a:extLst>
          </p:cNvPr>
          <p:cNvGrpSpPr/>
          <p:nvPr/>
        </p:nvGrpSpPr>
        <p:grpSpPr>
          <a:xfrm>
            <a:off x="897468" y="5337778"/>
            <a:ext cx="4008361" cy="1114581"/>
            <a:chOff x="897468" y="5337778"/>
            <a:chExt cx="4008361" cy="1114581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9ABF3BD0-4BB3-F896-2BD4-6C06AD6E6F70}"/>
                </a:ext>
              </a:extLst>
            </p:cNvPr>
            <p:cNvSpPr/>
            <p:nvPr/>
          </p:nvSpPr>
          <p:spPr>
            <a:xfrm>
              <a:off x="897468" y="5337778"/>
              <a:ext cx="4008361" cy="1114581"/>
            </a:xfrm>
            <a:prstGeom prst="rect">
              <a:avLst/>
            </a:prstGeom>
            <a:solidFill>
              <a:srgbClr val="1A1A1A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5E83B391-A068-7CEE-8B3E-FD85FB24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-6999" r="67123" b="1"/>
            <a:stretch/>
          </p:blipFill>
          <p:spPr>
            <a:xfrm>
              <a:off x="897468" y="5876693"/>
              <a:ext cx="4008361" cy="575666"/>
            </a:xfrm>
            <a:prstGeom prst="rect">
              <a:avLst/>
            </a:prstGeom>
          </p:spPr>
        </p:pic>
      </p:grp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3FBDED3F-E26A-22E3-8D3E-7B961E7C7939}"/>
              </a:ext>
            </a:extLst>
          </p:cNvPr>
          <p:cNvSpPr/>
          <p:nvPr/>
        </p:nvSpPr>
        <p:spPr>
          <a:xfrm>
            <a:off x="930921" y="5798633"/>
            <a:ext cx="1745371" cy="6760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C2DFA834-450D-1B7D-E3A1-C9AC6FB7ACFC}"/>
              </a:ext>
            </a:extLst>
          </p:cNvPr>
          <p:cNvSpPr/>
          <p:nvPr/>
        </p:nvSpPr>
        <p:spPr>
          <a:xfrm>
            <a:off x="5225148" y="5383132"/>
            <a:ext cx="1244808" cy="41625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3722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358A63-0A56-91A2-1286-08A54A9A3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Ladok för studenter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D1B15D7-3532-EBDE-D89E-6FFD2081C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Individuell studieplan: Nu visas datum för när en version blivit fastställd. Tidigare visades datumet endast i Ladok för personal.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8B3D87C-7607-8E39-6E28-0DE04996BD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9349"/>
          <a:stretch>
            <a:fillRect/>
          </a:stretch>
        </p:blipFill>
        <p:spPr>
          <a:xfrm>
            <a:off x="1108859" y="2702541"/>
            <a:ext cx="8562734" cy="3609360"/>
          </a:xfrm>
          <a:prstGeom prst="rect">
            <a:avLst/>
          </a:prstGeom>
        </p:spPr>
      </p:pic>
      <p:sp>
        <p:nvSpPr>
          <p:cNvPr id="8" name="Pil: uppåt 7">
            <a:extLst>
              <a:ext uri="{FF2B5EF4-FFF2-40B4-BE49-F238E27FC236}">
                <a16:creationId xmlns:a16="http://schemas.microsoft.com/office/drawing/2014/main" id="{B80DF783-1B76-31F9-EE06-18AFD9380322}"/>
              </a:ext>
            </a:extLst>
          </p:cNvPr>
          <p:cNvSpPr/>
          <p:nvPr/>
        </p:nvSpPr>
        <p:spPr>
          <a:xfrm rot="17866482">
            <a:off x="4160824" y="4703450"/>
            <a:ext cx="580103" cy="1063892"/>
          </a:xfrm>
          <a:prstGeom prst="upArrow">
            <a:avLst/>
          </a:prstGeom>
          <a:solidFill>
            <a:srgbClr val="DCA3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590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C6CB3-BFB7-E515-5EE4-D480A496C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C603AB-27BD-BBD7-7BEE-C95833308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Ladok för studenter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FDF3D8D-93FE-0AAB-1AFF-694BBD2F4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Sidan "Mina uppgifter" har bytt namn till "Min profil" / "My </a:t>
            </a:r>
            <a:r>
              <a:rPr lang="sv-SE" dirty="0" err="1"/>
              <a:t>profile</a:t>
            </a:r>
            <a:r>
              <a:rPr lang="sv-SE" dirty="0"/>
              <a:t>".</a:t>
            </a:r>
          </a:p>
          <a:p>
            <a:r>
              <a:rPr lang="sv-SE" dirty="0"/>
              <a:t>I "Min profil" kan studenten nu se och enkelt kopiera Ladok ESI (</a:t>
            </a:r>
            <a:r>
              <a:rPr lang="sv-SE" dirty="0" err="1"/>
              <a:t>European</a:t>
            </a:r>
            <a:r>
              <a:rPr lang="sv-SE" dirty="0"/>
              <a:t> Student </a:t>
            </a:r>
            <a:r>
              <a:rPr lang="sv-SE" dirty="0" err="1"/>
              <a:t>Identifier</a:t>
            </a:r>
            <a:r>
              <a:rPr lang="sv-SE" dirty="0"/>
              <a:t>).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B36F7AE-48F8-83BF-8572-9BD588D7E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274" y="0"/>
            <a:ext cx="9021451" cy="6858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44F74DCD-752B-A3EC-B192-34683C58A338}"/>
              </a:ext>
            </a:extLst>
          </p:cNvPr>
          <p:cNvSpPr/>
          <p:nvPr/>
        </p:nvSpPr>
        <p:spPr>
          <a:xfrm>
            <a:off x="1740665" y="3999123"/>
            <a:ext cx="8791460" cy="285887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315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36CA5-AE4E-1A3C-E700-9497ACBCA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F07CCE-E66C-EEB8-E435-A8C3E9E5D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BI-objekt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15B1A8-1FB7-1458-F6CF-04BA1A0BA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Nya BI-objekt för grunddata:</a:t>
            </a:r>
          </a:p>
          <a:p>
            <a:pPr>
              <a:spcBef>
                <a:spcPts val="600"/>
              </a:spcBef>
            </a:pPr>
            <a:r>
              <a:rPr lang="sv-SE" dirty="0"/>
              <a:t>BI_LOKALA_VARDELISTOR</a:t>
            </a:r>
          </a:p>
          <a:p>
            <a:pPr>
              <a:spcBef>
                <a:spcPts val="600"/>
              </a:spcBef>
            </a:pPr>
            <a:r>
              <a:rPr lang="sv-SE" dirty="0"/>
              <a:t>BI_LOKALA_VARDELISTVARDEN</a:t>
            </a:r>
          </a:p>
          <a:p>
            <a:pPr>
              <a:spcBef>
                <a:spcPts val="600"/>
              </a:spcBef>
            </a:pPr>
            <a:r>
              <a:rPr lang="sv-SE" dirty="0"/>
              <a:t>BI_VERSAMHETSROLLER</a:t>
            </a:r>
          </a:p>
          <a:p>
            <a:pPr>
              <a:spcBef>
                <a:spcPts val="600"/>
              </a:spcBef>
            </a:pPr>
            <a:r>
              <a:rPr lang="sv-SE" dirty="0"/>
              <a:t>BI_VERKSAMHETSROLLER_VERKSAMHETSOMRADEN</a:t>
            </a:r>
            <a:br>
              <a:rPr lang="sv-SE" dirty="0"/>
            </a:br>
            <a:endParaRPr lang="sv-SE" dirty="0"/>
          </a:p>
          <a:p>
            <a:pPr marL="0" indent="0">
              <a:buNone/>
            </a:pPr>
            <a:r>
              <a:rPr lang="sv-SE" dirty="0"/>
              <a:t>Nytt BI-objekt med information om vilka meriter som ingår i ett utfärdat bevis:</a:t>
            </a:r>
          </a:p>
          <a:p>
            <a:pPr>
              <a:spcBef>
                <a:spcPts val="600"/>
              </a:spcBef>
            </a:pPr>
            <a:r>
              <a:rPr lang="sv-SE" dirty="0"/>
              <a:t>BI_UTFARDADE_BEVIS_MERITER</a:t>
            </a:r>
          </a:p>
        </p:txBody>
      </p:sp>
    </p:spTree>
    <p:extLst>
      <p:ext uri="{BB962C8B-B14F-4D97-AF65-F5344CB8AC3E}">
        <p14:creationId xmlns:p14="http://schemas.microsoft.com/office/powerpoint/2010/main" val="84282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F6F2D-7256-B913-DA21-ED9E79A94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2AC2C0-B51F-B7DC-1C16-B94CA60A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BI-objekt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58C9CDF-FD1B-429C-360E-93E1AC4E3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/>
              <a:t>Följande BI-objekt är nu kompletta, dvs </a:t>
            </a:r>
            <a:r>
              <a:rPr lang="sv-SE" dirty="0" err="1"/>
              <a:t>migrering</a:t>
            </a:r>
            <a:r>
              <a:rPr lang="sv-SE" dirty="0"/>
              <a:t> av all data är klar. </a:t>
            </a:r>
          </a:p>
          <a:p>
            <a:r>
              <a:rPr lang="sv-SE" dirty="0"/>
              <a:t>BI_UTBILDNINGSINSTANSER_ATTRIBUTVARDEN </a:t>
            </a:r>
          </a:p>
          <a:p>
            <a:pPr>
              <a:spcBef>
                <a:spcPts val="200"/>
              </a:spcBef>
            </a:pPr>
            <a:r>
              <a:rPr lang="sv-SE" dirty="0"/>
              <a:t>BI_UTBILDNINGSINSTANSER_ATTRIBUTVARDEN_FORTSATTNING </a:t>
            </a:r>
          </a:p>
          <a:p>
            <a:r>
              <a:rPr lang="sv-SE" dirty="0"/>
              <a:t>BI_PROCESSFLODEN</a:t>
            </a:r>
          </a:p>
          <a:p>
            <a:pPr>
              <a:spcBef>
                <a:spcPts val="200"/>
              </a:spcBef>
            </a:pPr>
            <a:r>
              <a:rPr lang="sv-SE" dirty="0"/>
              <a:t>BI_PROCESSUPPGIFTER</a:t>
            </a:r>
          </a:p>
          <a:p>
            <a:pPr>
              <a:spcBef>
                <a:spcPts val="200"/>
              </a:spcBef>
            </a:pPr>
            <a:r>
              <a:rPr lang="sv-SE" dirty="0"/>
              <a:t>BI_PROCESSUPPGIFT_PROCESSAKTORER</a:t>
            </a:r>
          </a:p>
          <a:p>
            <a:pPr>
              <a:spcBef>
                <a:spcPts val="200"/>
              </a:spcBef>
            </a:pPr>
            <a:r>
              <a:rPr lang="sv-SE" dirty="0"/>
              <a:t>BI_PROCESSUPPGIFTSAVSLUT</a:t>
            </a:r>
          </a:p>
          <a:p>
            <a:pPr>
              <a:spcBef>
                <a:spcPts val="200"/>
              </a:spcBef>
            </a:pPr>
            <a:r>
              <a:rPr lang="sv-SE" dirty="0"/>
              <a:t>BI_PROCESSUPPGIFT_PROCESSUPPGIFTSAVSLUT_BEROENDEN</a:t>
            </a:r>
          </a:p>
          <a:p>
            <a:pPr>
              <a:spcBef>
                <a:spcPts val="200"/>
              </a:spcBef>
            </a:pPr>
            <a:r>
              <a:rPr lang="sv-SE" dirty="0"/>
              <a:t>BI_SUBPROCESSER</a:t>
            </a:r>
          </a:p>
          <a:p>
            <a:pPr>
              <a:spcBef>
                <a:spcPts val="200"/>
              </a:spcBef>
            </a:pPr>
            <a:r>
              <a:rPr lang="sv-SE" dirty="0"/>
              <a:t>BI_PROCESSER</a:t>
            </a:r>
          </a:p>
          <a:p>
            <a:pPr>
              <a:spcBef>
                <a:spcPts val="200"/>
              </a:spcBef>
            </a:pPr>
            <a:r>
              <a:rPr lang="sv-SE" dirty="0"/>
              <a:t>BI_PROCESSLOGGAR</a:t>
            </a:r>
          </a:p>
          <a:p>
            <a:pPr>
              <a:spcBef>
                <a:spcPts val="200"/>
              </a:spcBef>
            </a:pPr>
            <a:r>
              <a:rPr lang="sv-SE" dirty="0"/>
              <a:t>BI_PROCESS_AKTUELLA_PROCESSUPPGIFTER</a:t>
            </a:r>
          </a:p>
          <a:p>
            <a:pPr>
              <a:spcBef>
                <a:spcPts val="200"/>
              </a:spcBef>
            </a:pPr>
            <a:r>
              <a:rPr lang="sv-SE" dirty="0"/>
              <a:t>BI_PROCESS_PROCESSDATAVARIABLER</a:t>
            </a:r>
          </a:p>
        </p:txBody>
      </p:sp>
    </p:spTree>
    <p:extLst>
      <p:ext uri="{BB962C8B-B14F-4D97-AF65-F5344CB8AC3E}">
        <p14:creationId xmlns:p14="http://schemas.microsoft.com/office/powerpoint/2010/main" val="206531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ACED6-5E74-31AC-7551-D9F824E0D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04B7E41-110E-B6BD-F049-5DD2214DD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Planeras att levereras 2.96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53214A46-B9F5-7FF8-1E5E-D510F3343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26894" cy="4351338"/>
          </a:xfrm>
        </p:spPr>
        <p:txBody>
          <a:bodyPr/>
          <a:lstStyle/>
          <a:p>
            <a:r>
              <a:rPr lang="sv-SE" b="1" dirty="0"/>
              <a:t>Ladok för studenter: </a:t>
            </a:r>
            <a:r>
              <a:rPr lang="sv-SE" dirty="0"/>
              <a:t>Möjlighet för studenter att koppla sitt konto till </a:t>
            </a:r>
            <a:r>
              <a:rPr lang="sv-SE" dirty="0" err="1"/>
              <a:t>eIDAS</a:t>
            </a:r>
            <a:r>
              <a:rPr lang="sv-SE" dirty="0"/>
              <a:t> och Freja-UPI, för att kunna logga in med de metoderna.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Se tematräff på ladokkonsoritet.se </a:t>
            </a:r>
            <a:r>
              <a:rPr lang="sv-SE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→</a:t>
            </a:r>
            <a:r>
              <a:rPr lang="sv-SE" dirty="0"/>
              <a:t> möten</a:t>
            </a:r>
          </a:p>
          <a:p>
            <a:endParaRPr lang="sv-SE" dirty="0"/>
          </a:p>
          <a:p>
            <a:r>
              <a:rPr lang="sv-SE" b="1" dirty="0"/>
              <a:t>Resultat: </a:t>
            </a:r>
            <a:r>
              <a:rPr lang="sv-SE" dirty="0"/>
              <a:t>Möjlighet att kopiera medarbetarrättigheter till en annan organisationsenhet, för att underlätta hanteringen vid organisationsförändringar.</a:t>
            </a:r>
          </a:p>
          <a:p>
            <a:r>
              <a:rPr lang="sv-SE" b="1" dirty="0"/>
              <a:t>Studieavgifter: </a:t>
            </a:r>
            <a:r>
              <a:rPr lang="sv-SE" dirty="0"/>
              <a:t>Betallänken på fakturor visas även upp som </a:t>
            </a:r>
            <a:r>
              <a:rPr lang="sv-SE" dirty="0" err="1"/>
              <a:t>qr-kod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870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5D9FB9-44AF-99EB-1415-829436A14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Tack för idag!</a:t>
            </a:r>
          </a:p>
        </p:txBody>
      </p:sp>
    </p:spTree>
    <p:extLst>
      <p:ext uri="{BB962C8B-B14F-4D97-AF65-F5344CB8AC3E}">
        <p14:creationId xmlns:p14="http://schemas.microsoft.com/office/powerpoint/2010/main" val="3098662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D17A-1401-A23E-2A5C-8978824E3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627188"/>
            <a:ext cx="9144000" cy="2387600"/>
          </a:xfrm>
        </p:spPr>
        <p:txBody>
          <a:bodyPr/>
          <a:lstStyle/>
          <a:p>
            <a:r>
              <a:rPr lang="sv-SE" dirty="0"/>
              <a:t>Demo av version 2.95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F11E5-5C01-D306-7BBA-3DF460747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02931"/>
            <a:ext cx="9144000" cy="1655762"/>
          </a:xfrm>
        </p:spPr>
        <p:txBody>
          <a:bodyPr>
            <a:normAutofit/>
          </a:bodyPr>
          <a:lstStyle/>
          <a:p>
            <a:r>
              <a:rPr lang="sv-SE" sz="2000" b="1" dirty="0"/>
              <a:t>Klara Nordström</a:t>
            </a:r>
            <a:r>
              <a:rPr lang="sv-SE" sz="2000" dirty="0"/>
              <a:t>, användarstöd och kommunikation</a:t>
            </a:r>
          </a:p>
          <a:p>
            <a:r>
              <a:rPr lang="sv-SE" sz="2000" b="1" dirty="0"/>
              <a:t>Moa Eriksson</a:t>
            </a:r>
            <a:r>
              <a:rPr lang="sv-SE" sz="2000" dirty="0"/>
              <a:t>, användarstöd och kommunikation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85DB74-1F2C-C7B3-6509-154ABB33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r>
              <a:rPr lang="sv-SE" dirty="0"/>
              <a:t>1 juni 2026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94069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A399F86C-8996-F992-147E-6D9D8B71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/>
              <a:t>Detta kommer demonstreras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7B227CD-4D47-CF4C-8241-67CFBF3C76E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Aktivitetstillfälle</a:t>
            </a:r>
          </a:p>
          <a:p>
            <a:pPr marL="0" indent="0">
              <a:buNone/>
            </a:pPr>
            <a:r>
              <a:rPr lang="sv-SE" sz="2400" dirty="0"/>
              <a:t>Pedagogiskt stöd</a:t>
            </a:r>
          </a:p>
          <a:p>
            <a:pPr marL="0" indent="0">
              <a:buNone/>
            </a:pPr>
            <a:r>
              <a:rPr lang="sv-SE" sz="2400" dirty="0"/>
              <a:t>Bevis</a:t>
            </a:r>
          </a:p>
        </p:txBody>
      </p:sp>
    </p:spTree>
    <p:extLst>
      <p:ext uri="{BB962C8B-B14F-4D97-AF65-F5344CB8AC3E}">
        <p14:creationId xmlns:p14="http://schemas.microsoft.com/office/powerpoint/2010/main" val="229164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3A5970A-A21B-3D6E-5D07-52A29A62C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Bevakningar för utbildningsplanering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117EFFC1-6E39-AF17-B143-AE49AD566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Antalet notifieringar i “Mina bevakningar” har utökats från 25 till 50.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DCF5564-1FC4-6ECB-2641-27822E6E4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03" y="2519950"/>
            <a:ext cx="4934639" cy="29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62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4EE3D4-9AD4-91F1-D47F-7D67509A1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Aktivitetstillfälle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AC21914-992B-76EB-CED5-8F6B97256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Studenter avanmäls nu automatiskt från aktivitetstillfällen om de får ett godkänt resultat </a:t>
            </a:r>
            <a:r>
              <a:rPr lang="sv-SE"/>
              <a:t>med attesteringsdatum </a:t>
            </a:r>
            <a:r>
              <a:rPr lang="sv-SE" dirty="0"/>
              <a:t>tidigare än aktivitetstillfällets datum. </a:t>
            </a:r>
          </a:p>
          <a:p>
            <a:pPr lvl="1"/>
            <a:r>
              <a:rPr lang="sv-SE" dirty="0"/>
              <a:t>Gäller ej aktivitetstillfällen som tillåter anmälan för studenter med godkänt resultat (plussning).</a:t>
            </a:r>
          </a:p>
          <a:p>
            <a:pPr lvl="1"/>
            <a:r>
              <a:rPr lang="sv-SE" dirty="0"/>
              <a:t>En mejlavisering skickas till studenten om de avanmäls. Lärosätet kan stänga av aviseringen vid behov.</a:t>
            </a:r>
          </a:p>
        </p:txBody>
      </p:sp>
    </p:spTree>
    <p:extLst>
      <p:ext uri="{BB962C8B-B14F-4D97-AF65-F5344CB8AC3E}">
        <p14:creationId xmlns:p14="http://schemas.microsoft.com/office/powerpoint/2010/main" val="1971648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7DD5CF-0ADF-6A28-D12E-078E4E42C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Pedagogiskt stöd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A5F37A0-1056-29F0-00EF-334E75FC6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går nu att söka fram vilka studenter som har dokumenterade pedagogiska stöd</a:t>
            </a:r>
          </a:p>
          <a:p>
            <a:pPr lvl="1"/>
            <a:r>
              <a:rPr lang="sv-SE" dirty="0"/>
              <a:t>Kräver nya systemaktiviteten "Pedagogiskt stöd: Läsa studenter med pedagogiskt stöd" </a:t>
            </a:r>
          </a:p>
          <a:p>
            <a:pPr lvl="1"/>
            <a:r>
              <a:rPr lang="sv-SE" dirty="0"/>
              <a:t>Eller befintliga systemaktiviteten "Pedagogiskt stöd: Dokumentera stöd för student”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sv-SE" dirty="0"/>
              <a:t>Det går nu att ge användare behörighet att endast spara utfall på beslut som utkast</a:t>
            </a:r>
          </a:p>
          <a:p>
            <a:pPr lvl="1"/>
            <a:r>
              <a:rPr lang="sv-SE" dirty="0"/>
              <a:t>Ny systemaktivitet: "Pedagogiskt stöd: Spara utkast på beslut”</a:t>
            </a:r>
          </a:p>
          <a:p>
            <a:pPr lvl="1"/>
            <a:r>
              <a:rPr lang="sv-SE" dirty="0"/>
              <a:t>"Pedagogiskt stöd: Hantera ansökan” ger inte längre behörighet att hantera utkast. Samtliga behörighetsprofiler som har den systemaktiviteten har fått den nya systemaktiviteten tillagd. </a:t>
            </a:r>
          </a:p>
          <a:p>
            <a:pPr lvl="1"/>
            <a:r>
              <a:rPr lang="sv-SE" dirty="0"/>
              <a:t>”Pedagogiskt stöd: Besluta om ansökan" ger fortsatt möjlighet att spara utkast.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sv-SE" dirty="0"/>
              <a:t>I </a:t>
            </a:r>
            <a:r>
              <a:rPr lang="sv-SE" dirty="0" err="1"/>
              <a:t>sökvyn</a:t>
            </a:r>
            <a:r>
              <a:rPr lang="sv-SE" dirty="0"/>
              <a:t> för ansökningar om pedagogiskt stöd går det nu att sortera på </a:t>
            </a:r>
            <a:r>
              <a:rPr lang="sv-SE" dirty="0" err="1"/>
              <a:t>kurskod</a:t>
            </a:r>
            <a:r>
              <a:rPr lang="sv-SE" dirty="0"/>
              <a:t>.	</a:t>
            </a:r>
          </a:p>
        </p:txBody>
      </p:sp>
    </p:spTree>
    <p:extLst>
      <p:ext uri="{BB962C8B-B14F-4D97-AF65-F5344CB8AC3E}">
        <p14:creationId xmlns:p14="http://schemas.microsoft.com/office/powerpoint/2010/main" val="283047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2F4E36-8625-5366-DBB9-0FE6D1509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Studiedeltagande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E9AFB4D-4938-0F39-9F02-7B187B77B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39748" cy="4351338"/>
          </a:xfrm>
        </p:spPr>
        <p:txBody>
          <a:bodyPr/>
          <a:lstStyle/>
          <a:p>
            <a:r>
              <a:rPr lang="sv-SE" dirty="0"/>
              <a:t>Nu visas en varning om ett avbrott görs med ett datum som inträffar tidigare än utbildningstillfällets startdatum.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609A1F9-0650-7AC7-FF17-850768BC8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707" y="1175184"/>
            <a:ext cx="6080631" cy="5317691"/>
          </a:xfrm>
          <a:prstGeom prst="rect">
            <a:avLst/>
          </a:prstGeom>
        </p:spPr>
      </p:pic>
      <p:sp>
        <p:nvSpPr>
          <p:cNvPr id="7" name="Pil: uppåt 6">
            <a:extLst>
              <a:ext uri="{FF2B5EF4-FFF2-40B4-BE49-F238E27FC236}">
                <a16:creationId xmlns:a16="http://schemas.microsoft.com/office/drawing/2014/main" id="{2BD4251A-5D06-858B-847A-B2B014F5F552}"/>
              </a:ext>
            </a:extLst>
          </p:cNvPr>
          <p:cNvSpPr/>
          <p:nvPr/>
        </p:nvSpPr>
        <p:spPr>
          <a:xfrm rot="4500000">
            <a:off x="5217057" y="5227171"/>
            <a:ext cx="580103" cy="1063892"/>
          </a:xfrm>
          <a:prstGeom prst="upArrow">
            <a:avLst/>
          </a:prstGeom>
          <a:solidFill>
            <a:srgbClr val="DCA3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418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DE7404-644B-F0DB-21B1-302C1D6A3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Bevis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06E03E7-CB49-C49C-5151-FFA0918C7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går nu att rätta/ändra födelsedata i utfärdade bevis, utifrån ändrade uppgifter i Studentinformation.</a:t>
            </a:r>
          </a:p>
        </p:txBody>
      </p:sp>
    </p:spTree>
    <p:extLst>
      <p:ext uri="{BB962C8B-B14F-4D97-AF65-F5344CB8AC3E}">
        <p14:creationId xmlns:p14="http://schemas.microsoft.com/office/powerpoint/2010/main" val="3467666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C63B1-E18C-1A26-F06B-F6272AC5F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B9CC2F-E592-A093-BB5C-C171F96F7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Studentinformation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9B636C8-01AF-0367-153E-21B130121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I "Studentuppgifter" kan användare nu se och enkelt kopiera studentens Ladok ESI (</a:t>
            </a:r>
            <a:r>
              <a:rPr lang="sv-SE" dirty="0" err="1"/>
              <a:t>European</a:t>
            </a:r>
            <a:r>
              <a:rPr lang="sv-SE" dirty="0"/>
              <a:t> Student </a:t>
            </a:r>
            <a:r>
              <a:rPr lang="sv-SE" dirty="0" err="1"/>
              <a:t>Identifier</a:t>
            </a:r>
            <a:r>
              <a:rPr lang="sv-SE" dirty="0"/>
              <a:t>) och externt student-</a:t>
            </a:r>
            <a:r>
              <a:rPr lang="sv-SE" dirty="0" err="1"/>
              <a:t>uid</a:t>
            </a:r>
            <a:r>
              <a:rPr lang="sv-SE" dirty="0"/>
              <a:t>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45EC80B-BF35-B012-DA8E-F9A7E6EA2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0" y="3293260"/>
            <a:ext cx="9745435" cy="42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33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npassat 2">
      <a:dk1>
        <a:srgbClr val="000000"/>
      </a:dk1>
      <a:lt1>
        <a:srgbClr val="FFFFFF"/>
      </a:lt1>
      <a:dk2>
        <a:srgbClr val="1A2219"/>
      </a:dk2>
      <a:lt2>
        <a:srgbClr val="ECF0F3"/>
      </a:lt2>
      <a:accent1>
        <a:srgbClr val="E0EBD8"/>
      </a:accent1>
      <a:accent2>
        <a:srgbClr val="9FDDAC"/>
      </a:accent2>
      <a:accent3>
        <a:srgbClr val="04B067"/>
      </a:accent3>
      <a:accent4>
        <a:srgbClr val="107238"/>
      </a:accent4>
      <a:accent5>
        <a:srgbClr val="EA9E16"/>
      </a:accent5>
      <a:accent6>
        <a:srgbClr val="EC5C49"/>
      </a:accent6>
      <a:hlink>
        <a:srgbClr val="2469E6"/>
      </a:hlink>
      <a:folHlink>
        <a:srgbClr val="132F98"/>
      </a:folHlink>
    </a:clrScheme>
    <a:fontScheme name="Figtree">
      <a:majorFont>
        <a:latin typeface="Figtree"/>
        <a:ea typeface=""/>
        <a:cs typeface=""/>
      </a:majorFont>
      <a:minorFont>
        <a:latin typeface="Figtr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Nya grafiska</Template>
  <TotalTime>9557</TotalTime>
  <Words>577</Words>
  <Application>Microsoft Office PowerPoint</Application>
  <PresentationFormat>Bredbild</PresentationFormat>
  <Paragraphs>68</Paragraphs>
  <Slides>15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3" baseType="lpstr">
      <vt:lpstr>Wingdings 3</vt:lpstr>
      <vt:lpstr>Figtree SemiBold</vt:lpstr>
      <vt:lpstr>Aptos</vt:lpstr>
      <vt:lpstr>Figtree</vt:lpstr>
      <vt:lpstr>Figtree Medium</vt:lpstr>
      <vt:lpstr>Fira Code</vt:lpstr>
      <vt:lpstr>Arial</vt:lpstr>
      <vt:lpstr>Office Theme</vt:lpstr>
      <vt:lpstr>PowerPoint-presentation</vt:lpstr>
      <vt:lpstr>Demo av version 2.95</vt:lpstr>
      <vt:lpstr>Detta kommer demonstreras</vt:lpstr>
      <vt:lpstr>Bevakningar för utbildningsplanering</vt:lpstr>
      <vt:lpstr>Aktivitetstillfälle</vt:lpstr>
      <vt:lpstr>Pedagogiskt stöd</vt:lpstr>
      <vt:lpstr>Studiedeltagande</vt:lpstr>
      <vt:lpstr>Bevis</vt:lpstr>
      <vt:lpstr>Studentinformation</vt:lpstr>
      <vt:lpstr>Ladok för studenter</vt:lpstr>
      <vt:lpstr>Ladok för studenter</vt:lpstr>
      <vt:lpstr>BI-objekt</vt:lpstr>
      <vt:lpstr>BI-objekt</vt:lpstr>
      <vt:lpstr>Planeras att levereras 2.96</vt:lpstr>
      <vt:lpstr>Tack för idag!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Versionsdemo</dc:title>
  <dc:creator>Klara Nordström</dc:creator>
  <cp:lastModifiedBy>Klara Nordström</cp:lastModifiedBy>
  <cp:revision>816</cp:revision>
  <dcterms:created xsi:type="dcterms:W3CDTF">2024-03-26T12:09:15Z</dcterms:created>
  <dcterms:modified xsi:type="dcterms:W3CDTF">2026-06-01T08:48:33Z</dcterms:modified>
</cp:coreProperties>
</file>