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5"/>
  </p:notesMasterIdLst>
  <p:sldIdLst>
    <p:sldId id="257" r:id="rId2"/>
    <p:sldId id="256" r:id="rId3"/>
    <p:sldId id="259" r:id="rId4"/>
    <p:sldId id="333" r:id="rId5"/>
    <p:sldId id="342" r:id="rId6"/>
    <p:sldId id="341" r:id="rId7"/>
    <p:sldId id="340" r:id="rId8"/>
    <p:sldId id="339" r:id="rId9"/>
    <p:sldId id="335" r:id="rId10"/>
    <p:sldId id="332" r:id="rId11"/>
    <p:sldId id="347" r:id="rId12"/>
    <p:sldId id="334" r:id="rId13"/>
    <p:sldId id="346" r:id="rId14"/>
    <p:sldId id="337" r:id="rId15"/>
    <p:sldId id="329" r:id="rId16"/>
    <p:sldId id="343" r:id="rId17"/>
    <p:sldId id="330" r:id="rId18"/>
    <p:sldId id="345" r:id="rId19"/>
    <p:sldId id="338" r:id="rId20"/>
    <p:sldId id="331" r:id="rId21"/>
    <p:sldId id="344" r:id="rId22"/>
    <p:sldId id="328" r:id="rId23"/>
    <p:sldId id="292" r:id="rId24"/>
  </p:sldIdLst>
  <p:sldSz cx="12192000" cy="6858000"/>
  <p:notesSz cx="6858000" cy="9144000"/>
  <p:embeddedFontLst>
    <p:embeddedFont>
      <p:font typeface="Figtree" panose="020B0604020202020204" charset="0"/>
      <p:regular r:id="rId26"/>
      <p:bold r:id="rId27"/>
      <p:italic r:id="rId28"/>
      <p:boldItalic r:id="rId29"/>
    </p:embeddedFont>
    <p:embeddedFont>
      <p:font typeface="Figtree Medium" panose="020B0604020202020204" charset="0"/>
      <p:regular r:id="rId30"/>
      <p:italic r:id="rId31"/>
    </p:embeddedFont>
    <p:embeddedFont>
      <p:font typeface="Figtree SemiBold" panose="020B0604020202020204" charset="0"/>
      <p:regular r:id="rId32"/>
      <p:bold r:id="rId33"/>
      <p:italic r:id="rId34"/>
      <p:boldItalic r:id="rId35"/>
    </p:embeddedFont>
    <p:embeddedFont>
      <p:font typeface="Wingdings 3" panose="05040102010807070707" pitchFamily="18" charset="2"/>
      <p:regular r:id="rId36"/>
    </p:embeddedFont>
  </p:embeddedFont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B067"/>
    <a:srgbClr val="F1F1F3"/>
    <a:srgbClr val="C6C6C6"/>
    <a:srgbClr val="F3F4F6"/>
    <a:srgbClr val="DCA346"/>
    <a:srgbClr val="F9F9F9"/>
    <a:srgbClr val="FFFFFF"/>
    <a:srgbClr val="007633"/>
    <a:srgbClr val="E4E4E4"/>
    <a:srgbClr val="0C56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3" autoAdjust="0"/>
    <p:restoredTop sz="96247" autoAdjust="0"/>
  </p:normalViewPr>
  <p:slideViewPr>
    <p:cSldViewPr snapToGrid="0">
      <p:cViewPr>
        <p:scale>
          <a:sx n="70" d="100"/>
          <a:sy n="70" d="100"/>
        </p:scale>
        <p:origin x="408" y="6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3E644-9AD9-1B47-BB31-DDA0E5DC1CDE}" type="datetimeFigureOut">
              <a:rPr lang="en-SE" smtClean="0"/>
              <a:t>08/24/2026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C61D6-423E-A349-AA98-83ABF4E6F90D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04031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C61D6-423E-A349-AA98-83ABF4E6F90D}" type="slidenum">
              <a:rPr lang="en-SE" smtClean="0"/>
              <a:t>1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68857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ACBD8B-BEB3-B472-0651-BC20361790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12861" y="682125"/>
            <a:ext cx="4092018" cy="6188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5522C2-04BB-C34D-B691-57EE3807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i="0">
                <a:latin typeface="Figtree SemiBold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0D92B-53F1-2B49-6FD6-D49A4BBC5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Figtree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7416F-4AEE-69AF-67B0-1C9CC50FF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932487"/>
            <a:ext cx="2743200" cy="365125"/>
          </a:xfrm>
        </p:spPr>
        <p:txBody>
          <a:bodyPr/>
          <a:lstStyle/>
          <a:p>
            <a:fld id="{8A50A0E2-9454-1A47-9ECA-17CFBF43F9D8}" type="datetime1">
              <a:rPr lang="sv-SE" smtClean="0"/>
              <a:t>2026-08-24</a:t>
            </a:fld>
            <a:endParaRPr lang="en-SE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66BBB8C-BB60-1947-468F-4BBF3B1EB7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182" y="574654"/>
            <a:ext cx="1498235" cy="43927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55D4715-3F9A-45B2-ACFB-A466A2DBC1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3557" y="5873750"/>
            <a:ext cx="4826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5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DCC8F3-0B56-EB07-ABC3-675FC490D6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52345" y="-22904"/>
            <a:ext cx="2862805" cy="69343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ED2CE4E-AC76-C81C-ABB7-824E23D16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32870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CAAF4D-6321-8AFB-25DE-405E79C85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66347" y="-43405"/>
            <a:ext cx="4141400" cy="694481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E4C24-AEF2-7249-9AA0-1CAC3A320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591498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59D4D0-806D-EE44-D99C-0A1D6CA18E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0012" y="3342860"/>
            <a:ext cx="4064885" cy="577331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57442C5-5137-0062-09E9-5DFF1878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621398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FFE41FF-7FD8-9D00-8599-5FC39B691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565799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A95824-1C64-A0B8-445C-F67C74780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73039"/>
            <a:ext cx="10515600" cy="903923"/>
          </a:xfrm>
        </p:spPr>
        <p:txBody>
          <a:bodyPr/>
          <a:lstStyle>
            <a:lvl1pPr algn="ctr">
              <a:defRPr sz="20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06120E-D0F4-1F4F-69D2-4A9203D0D8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9548" y="2190697"/>
            <a:ext cx="1022452" cy="247660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F8254F5-2E54-2929-1B50-47A66009FA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16513" y="2702030"/>
            <a:ext cx="4958971" cy="145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2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A95824-1C64-A0B8-445C-F67C74780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73039"/>
            <a:ext cx="10515600" cy="903923"/>
          </a:xfrm>
        </p:spPr>
        <p:txBody>
          <a:bodyPr/>
          <a:lstStyle>
            <a:lvl1pPr algn="ctr">
              <a:defRPr sz="20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06120E-D0F4-1F4F-69D2-4A9203D0D8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9548" y="2190697"/>
            <a:ext cx="1022452" cy="247660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C45834E-24AB-6E9B-FCF7-14C44E43EA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2154" y="2719890"/>
            <a:ext cx="3287692" cy="14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96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117671-6EE3-A30D-909F-10565891E0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99982" y="669246"/>
            <a:ext cx="4092018" cy="6188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5522C2-04BB-C34D-B691-57EE3807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i="0">
                <a:latin typeface="Figtree SemiBold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0D92B-53F1-2B49-6FD6-D49A4BBC5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Figtree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7416F-4AEE-69AF-67B0-1C9CC50FF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823629"/>
            <a:ext cx="2743200" cy="365125"/>
          </a:xfrm>
        </p:spPr>
        <p:txBody>
          <a:bodyPr/>
          <a:lstStyle/>
          <a:p>
            <a:fld id="{FB967051-D53A-0545-A9A5-5717265AFBBA}" type="datetime1">
              <a:rPr lang="sv-SE" smtClean="0"/>
              <a:t>2026-08-24</a:t>
            </a:fld>
            <a:endParaRPr lang="en-SE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BCBE20B-8B28-E5CA-4285-ADD0803ED2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413" y="589322"/>
            <a:ext cx="1491577" cy="43732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DD751FC-B2D6-7414-1C06-8D064CB168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7436" y="5872032"/>
            <a:ext cx="482599" cy="48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3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117671-6EE3-A30D-909F-10565891E0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99982" y="669246"/>
            <a:ext cx="4092018" cy="6188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5522C2-04BB-C34D-B691-57EE3807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i="0">
                <a:latin typeface="Figtree SemiBold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0D92B-53F1-2B49-6FD6-D49A4BBC5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Figtree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7416F-4AEE-69AF-67B0-1C9CC50FF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823629"/>
            <a:ext cx="2743200" cy="365125"/>
          </a:xfrm>
        </p:spPr>
        <p:txBody>
          <a:bodyPr/>
          <a:lstStyle/>
          <a:p>
            <a:fld id="{FB967051-D53A-0545-A9A5-5717265AFBBA}" type="datetime1">
              <a:rPr lang="sv-SE" smtClean="0"/>
              <a:t>2026-08-24</a:t>
            </a:fld>
            <a:endParaRPr lang="en-SE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DD751FC-B2D6-7414-1C06-8D064CB168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7436" y="5872032"/>
            <a:ext cx="482599" cy="48259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5FDF1DF-3C1E-CB5D-8F80-82B4AFDA9A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1516" y="541347"/>
            <a:ext cx="4092018" cy="51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63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F03C7DB-07EE-ADCC-4E8D-9518244B9A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52344" y="0"/>
            <a:ext cx="2839656" cy="68782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3043734-9758-3CBE-5393-389784228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F2EA030-428D-BEBB-B319-92680E206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336418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F03C7DB-07EE-ADCC-4E8D-9518244B9A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28814" y="326528"/>
            <a:ext cx="563186" cy="136416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3043734-9758-3CBE-5393-389784228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9EAB526-E829-9FA6-CF67-28AE852FE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325735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ACBD8B-BEB3-B472-0651-BC20361790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12861" y="682125"/>
            <a:ext cx="4092018" cy="6188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5522C2-04BB-C34D-B691-57EE3807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i="0">
                <a:latin typeface="Figtree SemiBold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0D92B-53F1-2B49-6FD6-D49A4BBC5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Figtree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7416F-4AEE-69AF-67B0-1C9CC50FF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932487"/>
            <a:ext cx="2743200" cy="365125"/>
          </a:xfrm>
        </p:spPr>
        <p:txBody>
          <a:bodyPr/>
          <a:lstStyle/>
          <a:p>
            <a:fld id="{8A50A0E2-9454-1A47-9ECA-17CFBF43F9D8}" type="datetime1">
              <a:rPr lang="sv-SE" smtClean="0"/>
              <a:t>2026-08-24</a:t>
            </a:fld>
            <a:endParaRPr lang="en-SE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55D4715-3F9A-45B2-ACFB-A466A2DBC1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3557" y="5873750"/>
            <a:ext cx="482600" cy="4826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8CAF758-5B8D-914A-57C4-A29D178133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7544" y="541292"/>
            <a:ext cx="4272022" cy="53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00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BFFF2-459C-96C8-6A90-602E2C1246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2367" y="0"/>
            <a:ext cx="4089633" cy="6858000"/>
          </a:xfrm>
          <a:prstGeom prst="rect">
            <a:avLst/>
          </a:prstGeom>
          <a:solidFill>
            <a:srgbClr val="007633"/>
          </a:solidFill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2AF513B9-3816-BAEB-4843-7EC0969F3732}"/>
              </a:ext>
            </a:extLst>
          </p:cNvPr>
          <p:cNvSpPr/>
          <p:nvPr userDrawn="1"/>
        </p:nvSpPr>
        <p:spPr>
          <a:xfrm rot="917296">
            <a:off x="9070416" y="-183710"/>
            <a:ext cx="3892918" cy="7703438"/>
          </a:xfrm>
          <a:custGeom>
            <a:avLst/>
            <a:gdLst>
              <a:gd name="connsiteX0" fmla="*/ 0 w 1628775"/>
              <a:gd name="connsiteY0" fmla="*/ 0 h 7125079"/>
              <a:gd name="connsiteX1" fmla="*/ 1628775 w 1628775"/>
              <a:gd name="connsiteY1" fmla="*/ 0 h 7125079"/>
              <a:gd name="connsiteX2" fmla="*/ 1628775 w 1628775"/>
              <a:gd name="connsiteY2" fmla="*/ 7125079 h 7125079"/>
              <a:gd name="connsiteX3" fmla="*/ 0 w 1628775"/>
              <a:gd name="connsiteY3" fmla="*/ 7125079 h 7125079"/>
              <a:gd name="connsiteX4" fmla="*/ 0 w 1628775"/>
              <a:gd name="connsiteY4" fmla="*/ 0 h 7125079"/>
              <a:gd name="connsiteX0" fmla="*/ 0 w 2082897"/>
              <a:gd name="connsiteY0" fmla="*/ 578359 h 7703438"/>
              <a:gd name="connsiteX1" fmla="*/ 2082897 w 2082897"/>
              <a:gd name="connsiteY1" fmla="*/ 0 h 7703438"/>
              <a:gd name="connsiteX2" fmla="*/ 1628775 w 2082897"/>
              <a:gd name="connsiteY2" fmla="*/ 7703438 h 7703438"/>
              <a:gd name="connsiteX3" fmla="*/ 0 w 2082897"/>
              <a:gd name="connsiteY3" fmla="*/ 7703438 h 7703438"/>
              <a:gd name="connsiteX4" fmla="*/ 0 w 2082897"/>
              <a:gd name="connsiteY4" fmla="*/ 578359 h 7703438"/>
              <a:gd name="connsiteX0" fmla="*/ 0 w 3892918"/>
              <a:gd name="connsiteY0" fmla="*/ 578359 h 7703438"/>
              <a:gd name="connsiteX1" fmla="*/ 2082897 w 3892918"/>
              <a:gd name="connsiteY1" fmla="*/ 0 h 7703438"/>
              <a:gd name="connsiteX2" fmla="*/ 3892918 w 3892918"/>
              <a:gd name="connsiteY2" fmla="*/ 6630313 h 7703438"/>
              <a:gd name="connsiteX3" fmla="*/ 0 w 3892918"/>
              <a:gd name="connsiteY3" fmla="*/ 7703438 h 7703438"/>
              <a:gd name="connsiteX4" fmla="*/ 0 w 3892918"/>
              <a:gd name="connsiteY4" fmla="*/ 578359 h 770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2918" h="7703438">
                <a:moveTo>
                  <a:pt x="0" y="578359"/>
                </a:moveTo>
                <a:lnTo>
                  <a:pt x="2082897" y="0"/>
                </a:lnTo>
                <a:lnTo>
                  <a:pt x="3892918" y="6630313"/>
                </a:lnTo>
                <a:lnTo>
                  <a:pt x="0" y="7703438"/>
                </a:lnTo>
                <a:lnTo>
                  <a:pt x="0" y="578359"/>
                </a:lnTo>
                <a:close/>
              </a:path>
            </a:pathLst>
          </a:custGeom>
          <a:solidFill>
            <a:srgbClr val="0C56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043734-9758-3CBE-5393-389784228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EE276D9-B1D7-512E-9E31-307589EAF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078776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3043734-9758-3CBE-5393-389784228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F9D2C18-4ADF-1CDE-6E0D-62FC46F7F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164014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12B59A2-C69F-1AEE-DB4A-B8F0F5EA7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77038"/>
            <a:ext cx="10515600" cy="903923"/>
          </a:xfrm>
        </p:spPr>
        <p:txBody>
          <a:bodyPr/>
          <a:lstStyle>
            <a:lvl1pPr algn="ctr">
              <a:defRPr sz="20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3F759B-9D8B-810E-93CA-B5B58BB495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9548" y="2190697"/>
            <a:ext cx="1022452" cy="247660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EEC4692-26F6-5E3C-7ADC-092571DAE8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2138" y="6036815"/>
            <a:ext cx="1587724" cy="46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46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12B59A2-C69F-1AEE-DB4A-B8F0F5EA7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73039"/>
            <a:ext cx="10515600" cy="903923"/>
          </a:xfrm>
        </p:spPr>
        <p:txBody>
          <a:bodyPr/>
          <a:lstStyle>
            <a:lvl1pPr algn="ctr">
              <a:defRPr sz="20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3F759B-9D8B-810E-93CA-B5B58BB495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9548" y="2190697"/>
            <a:ext cx="1022452" cy="247660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12B14E5-2648-4329-AFFD-B10A575CFD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32650" y="2754614"/>
            <a:ext cx="3126699" cy="13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21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51D169-60D0-F73F-8657-C5C05CE6AF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12861" y="682125"/>
            <a:ext cx="4092018" cy="6188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5522C2-04BB-C34D-B691-57EE3807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i="0">
                <a:latin typeface="Figtree SemiBold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0D92B-53F1-2B49-6FD6-D49A4BBC5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Figtree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7416F-4AEE-69AF-67B0-1C9CC50FF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823629"/>
            <a:ext cx="2743200" cy="365125"/>
          </a:xfrm>
        </p:spPr>
        <p:txBody>
          <a:bodyPr/>
          <a:lstStyle/>
          <a:p>
            <a:fld id="{FB967051-D53A-0545-A9A5-5717265AFBBA}" type="datetime1">
              <a:rPr lang="sv-SE" smtClean="0"/>
              <a:t>2026-08-24</a:t>
            </a:fld>
            <a:endParaRPr lang="en-SE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B07326-30B0-DEF1-E871-62752D93D7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413" y="589322"/>
            <a:ext cx="1491577" cy="43732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F7D56C4-BD66-A21C-CF40-6646800FBB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7436" y="5872032"/>
            <a:ext cx="482599" cy="48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08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8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51D169-60D0-F73F-8657-C5C05CE6AF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12861" y="682125"/>
            <a:ext cx="4092018" cy="6188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5522C2-04BB-C34D-B691-57EE3807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i="0">
                <a:latin typeface="Figtree SemiBold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0D92B-53F1-2B49-6FD6-D49A4BBC5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Figtree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7416F-4AEE-69AF-67B0-1C9CC50FF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823629"/>
            <a:ext cx="2743200" cy="365125"/>
          </a:xfrm>
        </p:spPr>
        <p:txBody>
          <a:bodyPr/>
          <a:lstStyle/>
          <a:p>
            <a:fld id="{FB967051-D53A-0545-A9A5-5717265AFBBA}" type="datetime1">
              <a:rPr lang="sv-SE" smtClean="0"/>
              <a:t>2026-08-24</a:t>
            </a:fld>
            <a:endParaRPr lang="en-SE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F7D56C4-BD66-A21C-CF40-6646800FBB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7436" y="5872032"/>
            <a:ext cx="482599" cy="48259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BE6E8F6-C384-1E29-A9EC-4D22C46805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1516" y="550678"/>
            <a:ext cx="4092018" cy="51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02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3043734-9758-3CBE-5393-389784228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5F2F90-7F02-5858-E37B-3DACBEDC7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67899" y="365125"/>
            <a:ext cx="547251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662B6-E63C-6D4A-56B7-1260C5AA4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063888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CAAF4D-6321-8AFB-25DE-405E79C85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66347" y="-43405"/>
            <a:ext cx="4141400" cy="694481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94381-2C45-C341-AE82-F9E7DD509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6394696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0993AB-4E17-B9A2-D11A-438C67C691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52345" y="-22904"/>
            <a:ext cx="2862805" cy="693435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3043734-9758-3CBE-5393-389784228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9C839-6834-A094-B1BF-887D63EC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263445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24E1D99-EC3B-00B1-4FA1-678700860336}"/>
              </a:ext>
            </a:extLst>
          </p:cNvPr>
          <p:cNvSpPr/>
          <p:nvPr userDrawn="1"/>
        </p:nvSpPr>
        <p:spPr>
          <a:xfrm>
            <a:off x="-1587" y="0"/>
            <a:ext cx="12193587" cy="2836863"/>
          </a:xfrm>
          <a:custGeom>
            <a:avLst/>
            <a:gdLst>
              <a:gd name="connsiteX0" fmla="*/ 0 w 12192000"/>
              <a:gd name="connsiteY0" fmla="*/ 0 h 1790700"/>
              <a:gd name="connsiteX1" fmla="*/ 12192000 w 12192000"/>
              <a:gd name="connsiteY1" fmla="*/ 0 h 1790700"/>
              <a:gd name="connsiteX2" fmla="*/ 12192000 w 12192000"/>
              <a:gd name="connsiteY2" fmla="*/ 1790700 h 1790700"/>
              <a:gd name="connsiteX3" fmla="*/ 0 w 12192000"/>
              <a:gd name="connsiteY3" fmla="*/ 1790700 h 1790700"/>
              <a:gd name="connsiteX4" fmla="*/ 0 w 12192000"/>
              <a:gd name="connsiteY4" fmla="*/ 0 h 1790700"/>
              <a:gd name="connsiteX0" fmla="*/ 25400 w 12217400"/>
              <a:gd name="connsiteY0" fmla="*/ 0 h 2730500"/>
              <a:gd name="connsiteX1" fmla="*/ 12217400 w 12217400"/>
              <a:gd name="connsiteY1" fmla="*/ 0 h 2730500"/>
              <a:gd name="connsiteX2" fmla="*/ 12217400 w 12217400"/>
              <a:gd name="connsiteY2" fmla="*/ 1790700 h 2730500"/>
              <a:gd name="connsiteX3" fmla="*/ 0 w 12217400"/>
              <a:gd name="connsiteY3" fmla="*/ 2730500 h 2730500"/>
              <a:gd name="connsiteX4" fmla="*/ 25400 w 12217400"/>
              <a:gd name="connsiteY4" fmla="*/ 0 h 2730500"/>
              <a:gd name="connsiteX0" fmla="*/ 1587 w 12193587"/>
              <a:gd name="connsiteY0" fmla="*/ 0 h 2735092"/>
              <a:gd name="connsiteX1" fmla="*/ 12193587 w 12193587"/>
              <a:gd name="connsiteY1" fmla="*/ 0 h 2735092"/>
              <a:gd name="connsiteX2" fmla="*/ 12193587 w 12193587"/>
              <a:gd name="connsiteY2" fmla="*/ 1790700 h 2735092"/>
              <a:gd name="connsiteX3" fmla="*/ 0 w 12193587"/>
              <a:gd name="connsiteY3" fmla="*/ 2735092 h 2735092"/>
              <a:gd name="connsiteX4" fmla="*/ 1587 w 12193587"/>
              <a:gd name="connsiteY4" fmla="*/ 0 h 273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3587" h="2735092">
                <a:moveTo>
                  <a:pt x="1587" y="0"/>
                </a:moveTo>
                <a:lnTo>
                  <a:pt x="12193587" y="0"/>
                </a:lnTo>
                <a:lnTo>
                  <a:pt x="12193587" y="1790700"/>
                </a:lnTo>
                <a:lnTo>
                  <a:pt x="0" y="2735092"/>
                </a:lnTo>
                <a:lnTo>
                  <a:pt x="1587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94381-2C45-C341-AE82-F9E7DD509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662076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1379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C1C9D6-962A-9EDB-1387-C352C1B327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182" y="574654"/>
            <a:ext cx="1498235" cy="43927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35106B-D516-2187-B352-7C2BE62ED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3026"/>
            <a:ext cx="10515600" cy="3457575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663637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ingle Corner of Rectangle 7">
            <a:extLst>
              <a:ext uri="{FF2B5EF4-FFF2-40B4-BE49-F238E27FC236}">
                <a16:creationId xmlns:a16="http://schemas.microsoft.com/office/drawing/2014/main" id="{D10D52E0-5D28-E763-7378-2C9B3446CA04}"/>
              </a:ext>
            </a:extLst>
          </p:cNvPr>
          <p:cNvSpPr/>
          <p:nvPr userDrawn="1"/>
        </p:nvSpPr>
        <p:spPr>
          <a:xfrm>
            <a:off x="0" y="1690688"/>
            <a:ext cx="6096000" cy="5167312"/>
          </a:xfrm>
          <a:prstGeom prst="round1Rect">
            <a:avLst/>
          </a:prstGeom>
          <a:solidFill>
            <a:srgbClr val="CAD8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8BAFF-6284-2092-3FA8-D2C13189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274E3-D29C-7192-B8DA-24228C308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7081"/>
            <a:ext cx="4831080" cy="4351338"/>
          </a:xfrm>
        </p:spPr>
        <p:txBody>
          <a:bodyPr>
            <a:normAutofit/>
          </a:bodyPr>
          <a:lstStyle>
            <a:lvl1pPr>
              <a:defRPr sz="1800">
                <a:latin typeface="Figtree" pitchFamily="2" charset="0"/>
              </a:defRPr>
            </a:lvl1pPr>
            <a:lvl2pPr>
              <a:defRPr sz="1600">
                <a:latin typeface="Figtree" pitchFamily="2" charset="0"/>
              </a:defRPr>
            </a:lvl2pPr>
            <a:lvl3pPr>
              <a:defRPr sz="1600">
                <a:latin typeface="Figtree" pitchFamily="2" charset="0"/>
              </a:defRPr>
            </a:lvl3pPr>
            <a:lvl4pPr>
              <a:defRPr sz="1600">
                <a:latin typeface="Figtree" pitchFamily="2" charset="0"/>
              </a:defRPr>
            </a:lvl4pPr>
            <a:lvl5pPr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2329C-F8E5-2205-A227-3DF687021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7480" y="2047081"/>
            <a:ext cx="4846320" cy="4351338"/>
          </a:xfrm>
        </p:spPr>
        <p:txBody>
          <a:bodyPr>
            <a:normAutofit/>
          </a:bodyPr>
          <a:lstStyle>
            <a:lvl1pPr>
              <a:defRPr sz="1800">
                <a:latin typeface="Figtree" pitchFamily="2" charset="0"/>
              </a:defRPr>
            </a:lvl1pPr>
            <a:lvl2pPr>
              <a:defRPr sz="1600">
                <a:latin typeface="Figtree" pitchFamily="2" charset="0"/>
              </a:defRPr>
            </a:lvl2pPr>
            <a:lvl3pPr>
              <a:defRPr sz="1600">
                <a:latin typeface="Figtree" pitchFamily="2" charset="0"/>
              </a:defRPr>
            </a:lvl3pPr>
            <a:lvl4pPr>
              <a:defRPr sz="1600">
                <a:latin typeface="Figtree" pitchFamily="2" charset="0"/>
              </a:defRPr>
            </a:lvl4pPr>
            <a:lvl5pPr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8629006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5A45318E-4509-8932-528E-F98CA2E16B27}"/>
              </a:ext>
            </a:extLst>
          </p:cNvPr>
          <p:cNvSpPr/>
          <p:nvPr userDrawn="1"/>
        </p:nvSpPr>
        <p:spPr>
          <a:xfrm flipH="1">
            <a:off x="6096000" y="0"/>
            <a:ext cx="6096000" cy="6858000"/>
          </a:xfrm>
          <a:prstGeom prst="round1Rect">
            <a:avLst/>
          </a:prstGeom>
          <a:solidFill>
            <a:srgbClr val="CAD8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8BAFF-6284-2092-3FA8-D2C13189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3108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274E3-D29C-7192-B8DA-24228C308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7081"/>
            <a:ext cx="4831080" cy="4351338"/>
          </a:xfrm>
        </p:spPr>
        <p:txBody>
          <a:bodyPr>
            <a:normAutofit/>
          </a:bodyPr>
          <a:lstStyle>
            <a:lvl1pPr>
              <a:defRPr sz="1800">
                <a:latin typeface="Figtree" pitchFamily="2" charset="0"/>
              </a:defRPr>
            </a:lvl1pPr>
            <a:lvl2pPr>
              <a:defRPr sz="1600">
                <a:latin typeface="Figtree" pitchFamily="2" charset="0"/>
              </a:defRPr>
            </a:lvl2pPr>
            <a:lvl3pPr>
              <a:defRPr sz="1600">
                <a:latin typeface="Figtree" pitchFamily="2" charset="0"/>
              </a:defRPr>
            </a:lvl3pPr>
            <a:lvl4pPr>
              <a:defRPr sz="1600">
                <a:latin typeface="Figtree" pitchFamily="2" charset="0"/>
              </a:defRPr>
            </a:lvl4pPr>
            <a:lvl5pPr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2329C-F8E5-2205-A227-3DF687021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7480" y="2047081"/>
            <a:ext cx="4846320" cy="4351338"/>
          </a:xfrm>
        </p:spPr>
        <p:txBody>
          <a:bodyPr>
            <a:normAutofit/>
          </a:bodyPr>
          <a:lstStyle>
            <a:lvl1pPr>
              <a:defRPr sz="1800">
                <a:latin typeface="Figtree" pitchFamily="2" charset="0"/>
              </a:defRPr>
            </a:lvl1pPr>
            <a:lvl2pPr>
              <a:defRPr sz="1600">
                <a:latin typeface="Figtree" pitchFamily="2" charset="0"/>
              </a:defRPr>
            </a:lvl2pPr>
            <a:lvl3pPr>
              <a:defRPr sz="1600">
                <a:latin typeface="Figtree" pitchFamily="2" charset="0"/>
              </a:defRPr>
            </a:lvl3pPr>
            <a:lvl4pPr>
              <a:defRPr sz="1600">
                <a:latin typeface="Figtree" pitchFamily="2" charset="0"/>
              </a:defRPr>
            </a:lvl4pPr>
            <a:lvl5pPr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956092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5A45318E-4509-8932-528E-F98CA2E16B27}"/>
              </a:ext>
            </a:extLst>
          </p:cNvPr>
          <p:cNvSpPr/>
          <p:nvPr userDrawn="1"/>
        </p:nvSpPr>
        <p:spPr>
          <a:xfrm flipH="1">
            <a:off x="6095103" y="2047081"/>
            <a:ext cx="6106228" cy="4842588"/>
          </a:xfrm>
          <a:custGeom>
            <a:avLst/>
            <a:gdLst>
              <a:gd name="connsiteX0" fmla="*/ 0 w 6096000"/>
              <a:gd name="connsiteY0" fmla="*/ 0 h 6858000"/>
              <a:gd name="connsiteX1" fmla="*/ 5079980 w 6096000"/>
              <a:gd name="connsiteY1" fmla="*/ 0 h 6858000"/>
              <a:gd name="connsiteX2" fmla="*/ 6096000 w 6096000"/>
              <a:gd name="connsiteY2" fmla="*/ 101602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5079980 w 6096000"/>
              <a:gd name="connsiteY1" fmla="*/ 0 h 6858000"/>
              <a:gd name="connsiteX2" fmla="*/ 6096000 w 6096000"/>
              <a:gd name="connsiteY2" fmla="*/ 1016020 h 6858000"/>
              <a:gd name="connsiteX3" fmla="*/ 6096000 w 6096000"/>
              <a:gd name="connsiteY3" fmla="*/ 5234473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5234473"/>
              <a:gd name="connsiteX1" fmla="*/ 5079980 w 6096000"/>
              <a:gd name="connsiteY1" fmla="*/ 0 h 5234473"/>
              <a:gd name="connsiteX2" fmla="*/ 6096000 w 6096000"/>
              <a:gd name="connsiteY2" fmla="*/ 1016020 h 5234473"/>
              <a:gd name="connsiteX3" fmla="*/ 6096000 w 6096000"/>
              <a:gd name="connsiteY3" fmla="*/ 5234473 h 5234473"/>
              <a:gd name="connsiteX4" fmla="*/ 886408 w 6096000"/>
              <a:gd name="connsiteY4" fmla="*/ 4786604 h 5234473"/>
              <a:gd name="connsiteX5" fmla="*/ 0 w 6096000"/>
              <a:gd name="connsiteY5" fmla="*/ 0 h 5234473"/>
              <a:gd name="connsiteX0" fmla="*/ 0 w 6096000"/>
              <a:gd name="connsiteY0" fmla="*/ 0 h 5234473"/>
              <a:gd name="connsiteX1" fmla="*/ 5079980 w 6096000"/>
              <a:gd name="connsiteY1" fmla="*/ 0 h 5234473"/>
              <a:gd name="connsiteX2" fmla="*/ 6096000 w 6096000"/>
              <a:gd name="connsiteY2" fmla="*/ 1016020 h 5234473"/>
              <a:gd name="connsiteX3" fmla="*/ 6096000 w 6096000"/>
              <a:gd name="connsiteY3" fmla="*/ 5234473 h 5234473"/>
              <a:gd name="connsiteX4" fmla="*/ 0 w 6096000"/>
              <a:gd name="connsiteY4" fmla="*/ 5178490 h 5234473"/>
              <a:gd name="connsiteX5" fmla="*/ 0 w 6096000"/>
              <a:gd name="connsiteY5" fmla="*/ 0 h 5234473"/>
              <a:gd name="connsiteX0" fmla="*/ 0 w 6105331"/>
              <a:gd name="connsiteY0" fmla="*/ 0 h 5206482"/>
              <a:gd name="connsiteX1" fmla="*/ 5079980 w 6105331"/>
              <a:gd name="connsiteY1" fmla="*/ 0 h 5206482"/>
              <a:gd name="connsiteX2" fmla="*/ 6096000 w 6105331"/>
              <a:gd name="connsiteY2" fmla="*/ 1016020 h 5206482"/>
              <a:gd name="connsiteX3" fmla="*/ 6105331 w 6105331"/>
              <a:gd name="connsiteY3" fmla="*/ 5206482 h 5206482"/>
              <a:gd name="connsiteX4" fmla="*/ 0 w 6105331"/>
              <a:gd name="connsiteY4" fmla="*/ 5178490 h 5206482"/>
              <a:gd name="connsiteX5" fmla="*/ 0 w 6105331"/>
              <a:gd name="connsiteY5" fmla="*/ 0 h 5206482"/>
              <a:gd name="connsiteX0" fmla="*/ 0 w 6096897"/>
              <a:gd name="connsiteY0" fmla="*/ 0 h 5178490"/>
              <a:gd name="connsiteX1" fmla="*/ 5079980 w 6096897"/>
              <a:gd name="connsiteY1" fmla="*/ 0 h 5178490"/>
              <a:gd name="connsiteX2" fmla="*/ 6096000 w 6096897"/>
              <a:gd name="connsiteY2" fmla="*/ 1016020 h 5178490"/>
              <a:gd name="connsiteX3" fmla="*/ 6096000 w 6096897"/>
              <a:gd name="connsiteY3" fmla="*/ 4814596 h 5178490"/>
              <a:gd name="connsiteX4" fmla="*/ 0 w 6096897"/>
              <a:gd name="connsiteY4" fmla="*/ 5178490 h 5178490"/>
              <a:gd name="connsiteX5" fmla="*/ 0 w 6096897"/>
              <a:gd name="connsiteY5" fmla="*/ 0 h 5178490"/>
              <a:gd name="connsiteX0" fmla="*/ 9331 w 6106228"/>
              <a:gd name="connsiteY0" fmla="*/ 0 h 4842588"/>
              <a:gd name="connsiteX1" fmla="*/ 5089311 w 6106228"/>
              <a:gd name="connsiteY1" fmla="*/ 0 h 4842588"/>
              <a:gd name="connsiteX2" fmla="*/ 6105331 w 6106228"/>
              <a:gd name="connsiteY2" fmla="*/ 1016020 h 4842588"/>
              <a:gd name="connsiteX3" fmla="*/ 6105331 w 6106228"/>
              <a:gd name="connsiteY3" fmla="*/ 4814596 h 4842588"/>
              <a:gd name="connsiteX4" fmla="*/ 0 w 6106228"/>
              <a:gd name="connsiteY4" fmla="*/ 4842588 h 4842588"/>
              <a:gd name="connsiteX5" fmla="*/ 9331 w 6106228"/>
              <a:gd name="connsiteY5" fmla="*/ 0 h 484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06228" h="4842588">
                <a:moveTo>
                  <a:pt x="9331" y="0"/>
                </a:moveTo>
                <a:lnTo>
                  <a:pt x="5089311" y="0"/>
                </a:lnTo>
                <a:cubicBezTo>
                  <a:pt x="5650443" y="0"/>
                  <a:pt x="6105331" y="454888"/>
                  <a:pt x="6105331" y="1016020"/>
                </a:cubicBezTo>
                <a:cubicBezTo>
                  <a:pt x="6108441" y="2412841"/>
                  <a:pt x="6102221" y="3417775"/>
                  <a:pt x="6105331" y="4814596"/>
                </a:cubicBezTo>
                <a:lnTo>
                  <a:pt x="0" y="4842588"/>
                </a:lnTo>
                <a:cubicBezTo>
                  <a:pt x="3110" y="3228392"/>
                  <a:pt x="6221" y="1614196"/>
                  <a:pt x="9331" y="0"/>
                </a:cubicBezTo>
                <a:close/>
              </a:path>
            </a:pathLst>
          </a:custGeom>
          <a:solidFill>
            <a:srgbClr val="754F0B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8BAFF-6284-2092-3FA8-D2C13189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3108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274E3-D29C-7192-B8DA-24228C308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7081"/>
            <a:ext cx="4831080" cy="4351338"/>
          </a:xfrm>
        </p:spPr>
        <p:txBody>
          <a:bodyPr>
            <a:normAutofit/>
          </a:bodyPr>
          <a:lstStyle>
            <a:lvl1pPr>
              <a:defRPr sz="1800">
                <a:latin typeface="Figtree" pitchFamily="2" charset="0"/>
              </a:defRPr>
            </a:lvl1pPr>
            <a:lvl2pPr>
              <a:defRPr sz="1600">
                <a:latin typeface="Figtree" pitchFamily="2" charset="0"/>
              </a:defRPr>
            </a:lvl2pPr>
            <a:lvl3pPr>
              <a:defRPr sz="1600">
                <a:latin typeface="Figtree" pitchFamily="2" charset="0"/>
              </a:defRPr>
            </a:lvl3pPr>
            <a:lvl4pPr>
              <a:defRPr sz="1600">
                <a:latin typeface="Figtree" pitchFamily="2" charset="0"/>
              </a:defRPr>
            </a:lvl4pPr>
            <a:lvl5pPr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2329C-F8E5-2205-A227-3DF687021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7480" y="2047081"/>
            <a:ext cx="4846320" cy="4351338"/>
          </a:xfrm>
        </p:spPr>
        <p:txBody>
          <a:bodyPr>
            <a:normAutofit/>
          </a:bodyPr>
          <a:lstStyle>
            <a:lvl1pPr>
              <a:defRPr sz="1800">
                <a:latin typeface="Figtree" pitchFamily="2" charset="0"/>
              </a:defRPr>
            </a:lvl1pPr>
            <a:lvl2pPr>
              <a:defRPr sz="1600">
                <a:latin typeface="Figtree" pitchFamily="2" charset="0"/>
              </a:defRPr>
            </a:lvl2pPr>
            <a:lvl3pPr>
              <a:defRPr sz="1600">
                <a:latin typeface="Figtree" pitchFamily="2" charset="0"/>
              </a:defRPr>
            </a:lvl3pPr>
            <a:lvl4pPr>
              <a:defRPr sz="1600">
                <a:latin typeface="Figtree" pitchFamily="2" charset="0"/>
              </a:defRPr>
            </a:lvl4pPr>
            <a:lvl5pPr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5237629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5A45318E-4509-8932-528E-F98CA2E16B27}"/>
              </a:ext>
            </a:extLst>
          </p:cNvPr>
          <p:cNvSpPr/>
          <p:nvPr userDrawn="1"/>
        </p:nvSpPr>
        <p:spPr>
          <a:xfrm flipH="1">
            <a:off x="416494" y="1690688"/>
            <a:ext cx="11779059" cy="5205213"/>
          </a:xfrm>
          <a:custGeom>
            <a:avLst/>
            <a:gdLst>
              <a:gd name="connsiteX0" fmla="*/ 0 w 6096000"/>
              <a:gd name="connsiteY0" fmla="*/ 0 h 6858000"/>
              <a:gd name="connsiteX1" fmla="*/ 5079980 w 6096000"/>
              <a:gd name="connsiteY1" fmla="*/ 0 h 6858000"/>
              <a:gd name="connsiteX2" fmla="*/ 6096000 w 6096000"/>
              <a:gd name="connsiteY2" fmla="*/ 101602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5079980 w 6096000"/>
              <a:gd name="connsiteY1" fmla="*/ 0 h 6858000"/>
              <a:gd name="connsiteX2" fmla="*/ 6096000 w 6096000"/>
              <a:gd name="connsiteY2" fmla="*/ 1016020 h 6858000"/>
              <a:gd name="connsiteX3" fmla="*/ 6096000 w 6096000"/>
              <a:gd name="connsiteY3" fmla="*/ 5234473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5234473"/>
              <a:gd name="connsiteX1" fmla="*/ 5079980 w 6096000"/>
              <a:gd name="connsiteY1" fmla="*/ 0 h 5234473"/>
              <a:gd name="connsiteX2" fmla="*/ 6096000 w 6096000"/>
              <a:gd name="connsiteY2" fmla="*/ 1016020 h 5234473"/>
              <a:gd name="connsiteX3" fmla="*/ 6096000 w 6096000"/>
              <a:gd name="connsiteY3" fmla="*/ 5234473 h 5234473"/>
              <a:gd name="connsiteX4" fmla="*/ 886408 w 6096000"/>
              <a:gd name="connsiteY4" fmla="*/ 4786604 h 5234473"/>
              <a:gd name="connsiteX5" fmla="*/ 0 w 6096000"/>
              <a:gd name="connsiteY5" fmla="*/ 0 h 5234473"/>
              <a:gd name="connsiteX0" fmla="*/ 0 w 6096000"/>
              <a:gd name="connsiteY0" fmla="*/ 0 h 5234473"/>
              <a:gd name="connsiteX1" fmla="*/ 5079980 w 6096000"/>
              <a:gd name="connsiteY1" fmla="*/ 0 h 5234473"/>
              <a:gd name="connsiteX2" fmla="*/ 6096000 w 6096000"/>
              <a:gd name="connsiteY2" fmla="*/ 1016020 h 5234473"/>
              <a:gd name="connsiteX3" fmla="*/ 6096000 w 6096000"/>
              <a:gd name="connsiteY3" fmla="*/ 5234473 h 5234473"/>
              <a:gd name="connsiteX4" fmla="*/ 0 w 6096000"/>
              <a:gd name="connsiteY4" fmla="*/ 5178490 h 5234473"/>
              <a:gd name="connsiteX5" fmla="*/ 0 w 6096000"/>
              <a:gd name="connsiteY5" fmla="*/ 0 h 5234473"/>
              <a:gd name="connsiteX0" fmla="*/ 0 w 6105331"/>
              <a:gd name="connsiteY0" fmla="*/ 0 h 5206482"/>
              <a:gd name="connsiteX1" fmla="*/ 5079980 w 6105331"/>
              <a:gd name="connsiteY1" fmla="*/ 0 h 5206482"/>
              <a:gd name="connsiteX2" fmla="*/ 6096000 w 6105331"/>
              <a:gd name="connsiteY2" fmla="*/ 1016020 h 5206482"/>
              <a:gd name="connsiteX3" fmla="*/ 6105331 w 6105331"/>
              <a:gd name="connsiteY3" fmla="*/ 5206482 h 5206482"/>
              <a:gd name="connsiteX4" fmla="*/ 0 w 6105331"/>
              <a:gd name="connsiteY4" fmla="*/ 5178490 h 5206482"/>
              <a:gd name="connsiteX5" fmla="*/ 0 w 6105331"/>
              <a:gd name="connsiteY5" fmla="*/ 0 h 5206482"/>
              <a:gd name="connsiteX0" fmla="*/ 0 w 6096897"/>
              <a:gd name="connsiteY0" fmla="*/ 0 h 5178490"/>
              <a:gd name="connsiteX1" fmla="*/ 5079980 w 6096897"/>
              <a:gd name="connsiteY1" fmla="*/ 0 h 5178490"/>
              <a:gd name="connsiteX2" fmla="*/ 6096000 w 6096897"/>
              <a:gd name="connsiteY2" fmla="*/ 1016020 h 5178490"/>
              <a:gd name="connsiteX3" fmla="*/ 6096000 w 6096897"/>
              <a:gd name="connsiteY3" fmla="*/ 4814596 h 5178490"/>
              <a:gd name="connsiteX4" fmla="*/ 0 w 6096897"/>
              <a:gd name="connsiteY4" fmla="*/ 5178490 h 5178490"/>
              <a:gd name="connsiteX5" fmla="*/ 0 w 6096897"/>
              <a:gd name="connsiteY5" fmla="*/ 0 h 5178490"/>
              <a:gd name="connsiteX0" fmla="*/ 9331 w 6106228"/>
              <a:gd name="connsiteY0" fmla="*/ 0 h 4842588"/>
              <a:gd name="connsiteX1" fmla="*/ 5089311 w 6106228"/>
              <a:gd name="connsiteY1" fmla="*/ 0 h 4842588"/>
              <a:gd name="connsiteX2" fmla="*/ 6105331 w 6106228"/>
              <a:gd name="connsiteY2" fmla="*/ 1016020 h 4842588"/>
              <a:gd name="connsiteX3" fmla="*/ 6105331 w 6106228"/>
              <a:gd name="connsiteY3" fmla="*/ 4814596 h 4842588"/>
              <a:gd name="connsiteX4" fmla="*/ 0 w 6106228"/>
              <a:gd name="connsiteY4" fmla="*/ 4842588 h 4842588"/>
              <a:gd name="connsiteX5" fmla="*/ 9331 w 6106228"/>
              <a:gd name="connsiteY5" fmla="*/ 0 h 4842588"/>
              <a:gd name="connsiteX0" fmla="*/ 284 w 6123814"/>
              <a:gd name="connsiteY0" fmla="*/ 0 h 4851466"/>
              <a:gd name="connsiteX1" fmla="*/ 5106897 w 6123814"/>
              <a:gd name="connsiteY1" fmla="*/ 8878 h 4851466"/>
              <a:gd name="connsiteX2" fmla="*/ 6122917 w 6123814"/>
              <a:gd name="connsiteY2" fmla="*/ 1024898 h 4851466"/>
              <a:gd name="connsiteX3" fmla="*/ 6122917 w 6123814"/>
              <a:gd name="connsiteY3" fmla="*/ 4823474 h 4851466"/>
              <a:gd name="connsiteX4" fmla="*/ 17586 w 6123814"/>
              <a:gd name="connsiteY4" fmla="*/ 4851466 h 4851466"/>
              <a:gd name="connsiteX5" fmla="*/ 284 w 6123814"/>
              <a:gd name="connsiteY5" fmla="*/ 0 h 4851466"/>
              <a:gd name="connsiteX0" fmla="*/ 1 w 11769729"/>
              <a:gd name="connsiteY0" fmla="*/ 0 h 4842588"/>
              <a:gd name="connsiteX1" fmla="*/ 10752812 w 11769729"/>
              <a:gd name="connsiteY1" fmla="*/ 0 h 4842588"/>
              <a:gd name="connsiteX2" fmla="*/ 11768832 w 11769729"/>
              <a:gd name="connsiteY2" fmla="*/ 1016020 h 4842588"/>
              <a:gd name="connsiteX3" fmla="*/ 11768832 w 11769729"/>
              <a:gd name="connsiteY3" fmla="*/ 4814596 h 4842588"/>
              <a:gd name="connsiteX4" fmla="*/ 5663501 w 11769729"/>
              <a:gd name="connsiteY4" fmla="*/ 4842588 h 4842588"/>
              <a:gd name="connsiteX5" fmla="*/ 1 w 11769729"/>
              <a:gd name="connsiteY5" fmla="*/ 0 h 4842588"/>
              <a:gd name="connsiteX0" fmla="*/ 1 w 11769729"/>
              <a:gd name="connsiteY0" fmla="*/ 0 h 5205213"/>
              <a:gd name="connsiteX1" fmla="*/ 10752812 w 11769729"/>
              <a:gd name="connsiteY1" fmla="*/ 0 h 5205213"/>
              <a:gd name="connsiteX2" fmla="*/ 11768832 w 11769729"/>
              <a:gd name="connsiteY2" fmla="*/ 1016020 h 5205213"/>
              <a:gd name="connsiteX3" fmla="*/ 11768832 w 11769729"/>
              <a:gd name="connsiteY3" fmla="*/ 5205213 h 5205213"/>
              <a:gd name="connsiteX4" fmla="*/ 5663501 w 11769729"/>
              <a:gd name="connsiteY4" fmla="*/ 4842588 h 5205213"/>
              <a:gd name="connsiteX5" fmla="*/ 1 w 11769729"/>
              <a:gd name="connsiteY5" fmla="*/ 0 h 5205213"/>
              <a:gd name="connsiteX0" fmla="*/ 9331 w 11779059"/>
              <a:gd name="connsiteY0" fmla="*/ 0 h 5205213"/>
              <a:gd name="connsiteX1" fmla="*/ 10762142 w 11779059"/>
              <a:gd name="connsiteY1" fmla="*/ 0 h 5205213"/>
              <a:gd name="connsiteX2" fmla="*/ 11778162 w 11779059"/>
              <a:gd name="connsiteY2" fmla="*/ 1016020 h 5205213"/>
              <a:gd name="connsiteX3" fmla="*/ 11778162 w 11779059"/>
              <a:gd name="connsiteY3" fmla="*/ 5205213 h 5205213"/>
              <a:gd name="connsiteX4" fmla="*/ 0 w 11779059"/>
              <a:gd name="connsiteY4" fmla="*/ 5197695 h 5205213"/>
              <a:gd name="connsiteX5" fmla="*/ 9331 w 11779059"/>
              <a:gd name="connsiteY5" fmla="*/ 0 h 520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79059" h="5205213">
                <a:moveTo>
                  <a:pt x="9331" y="0"/>
                </a:moveTo>
                <a:lnTo>
                  <a:pt x="10762142" y="0"/>
                </a:lnTo>
                <a:cubicBezTo>
                  <a:pt x="11323274" y="0"/>
                  <a:pt x="11778162" y="454888"/>
                  <a:pt x="11778162" y="1016020"/>
                </a:cubicBezTo>
                <a:cubicBezTo>
                  <a:pt x="11781272" y="2412841"/>
                  <a:pt x="11775052" y="3808392"/>
                  <a:pt x="11778162" y="5205213"/>
                </a:cubicBezTo>
                <a:lnTo>
                  <a:pt x="0" y="5197695"/>
                </a:lnTo>
                <a:cubicBezTo>
                  <a:pt x="3110" y="3583499"/>
                  <a:pt x="6221" y="1614196"/>
                  <a:pt x="9331" y="0"/>
                </a:cubicBezTo>
                <a:close/>
              </a:path>
            </a:pathLst>
          </a:custGeom>
          <a:solidFill>
            <a:srgbClr val="754F0B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47B58D-9930-CE16-1A84-A6E6599FE6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274993-C0A3-FD85-EBC6-BA5CDE8A3D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8971235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5A45318E-4509-8932-528E-F98CA2E16B27}"/>
              </a:ext>
            </a:extLst>
          </p:cNvPr>
          <p:cNvSpPr/>
          <p:nvPr userDrawn="1"/>
        </p:nvSpPr>
        <p:spPr>
          <a:xfrm flipH="1">
            <a:off x="404314" y="1398688"/>
            <a:ext cx="11797212" cy="5445345"/>
          </a:xfrm>
          <a:custGeom>
            <a:avLst/>
            <a:gdLst>
              <a:gd name="connsiteX0" fmla="*/ 0 w 6096000"/>
              <a:gd name="connsiteY0" fmla="*/ 0 h 6858000"/>
              <a:gd name="connsiteX1" fmla="*/ 5079980 w 6096000"/>
              <a:gd name="connsiteY1" fmla="*/ 0 h 6858000"/>
              <a:gd name="connsiteX2" fmla="*/ 6096000 w 6096000"/>
              <a:gd name="connsiteY2" fmla="*/ 101602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5079980 w 6096000"/>
              <a:gd name="connsiteY1" fmla="*/ 0 h 6858000"/>
              <a:gd name="connsiteX2" fmla="*/ 6096000 w 6096000"/>
              <a:gd name="connsiteY2" fmla="*/ 1016020 h 6858000"/>
              <a:gd name="connsiteX3" fmla="*/ 6096000 w 6096000"/>
              <a:gd name="connsiteY3" fmla="*/ 5234473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5234473"/>
              <a:gd name="connsiteX1" fmla="*/ 5079980 w 6096000"/>
              <a:gd name="connsiteY1" fmla="*/ 0 h 5234473"/>
              <a:gd name="connsiteX2" fmla="*/ 6096000 w 6096000"/>
              <a:gd name="connsiteY2" fmla="*/ 1016020 h 5234473"/>
              <a:gd name="connsiteX3" fmla="*/ 6096000 w 6096000"/>
              <a:gd name="connsiteY3" fmla="*/ 5234473 h 5234473"/>
              <a:gd name="connsiteX4" fmla="*/ 886408 w 6096000"/>
              <a:gd name="connsiteY4" fmla="*/ 4786604 h 5234473"/>
              <a:gd name="connsiteX5" fmla="*/ 0 w 6096000"/>
              <a:gd name="connsiteY5" fmla="*/ 0 h 5234473"/>
              <a:gd name="connsiteX0" fmla="*/ 0 w 6096000"/>
              <a:gd name="connsiteY0" fmla="*/ 0 h 5234473"/>
              <a:gd name="connsiteX1" fmla="*/ 5079980 w 6096000"/>
              <a:gd name="connsiteY1" fmla="*/ 0 h 5234473"/>
              <a:gd name="connsiteX2" fmla="*/ 6096000 w 6096000"/>
              <a:gd name="connsiteY2" fmla="*/ 1016020 h 5234473"/>
              <a:gd name="connsiteX3" fmla="*/ 6096000 w 6096000"/>
              <a:gd name="connsiteY3" fmla="*/ 5234473 h 5234473"/>
              <a:gd name="connsiteX4" fmla="*/ 0 w 6096000"/>
              <a:gd name="connsiteY4" fmla="*/ 5178490 h 5234473"/>
              <a:gd name="connsiteX5" fmla="*/ 0 w 6096000"/>
              <a:gd name="connsiteY5" fmla="*/ 0 h 5234473"/>
              <a:gd name="connsiteX0" fmla="*/ 0 w 6105331"/>
              <a:gd name="connsiteY0" fmla="*/ 0 h 5206482"/>
              <a:gd name="connsiteX1" fmla="*/ 5079980 w 6105331"/>
              <a:gd name="connsiteY1" fmla="*/ 0 h 5206482"/>
              <a:gd name="connsiteX2" fmla="*/ 6096000 w 6105331"/>
              <a:gd name="connsiteY2" fmla="*/ 1016020 h 5206482"/>
              <a:gd name="connsiteX3" fmla="*/ 6105331 w 6105331"/>
              <a:gd name="connsiteY3" fmla="*/ 5206482 h 5206482"/>
              <a:gd name="connsiteX4" fmla="*/ 0 w 6105331"/>
              <a:gd name="connsiteY4" fmla="*/ 5178490 h 5206482"/>
              <a:gd name="connsiteX5" fmla="*/ 0 w 6105331"/>
              <a:gd name="connsiteY5" fmla="*/ 0 h 5206482"/>
              <a:gd name="connsiteX0" fmla="*/ 0 w 6096897"/>
              <a:gd name="connsiteY0" fmla="*/ 0 h 5178490"/>
              <a:gd name="connsiteX1" fmla="*/ 5079980 w 6096897"/>
              <a:gd name="connsiteY1" fmla="*/ 0 h 5178490"/>
              <a:gd name="connsiteX2" fmla="*/ 6096000 w 6096897"/>
              <a:gd name="connsiteY2" fmla="*/ 1016020 h 5178490"/>
              <a:gd name="connsiteX3" fmla="*/ 6096000 w 6096897"/>
              <a:gd name="connsiteY3" fmla="*/ 4814596 h 5178490"/>
              <a:gd name="connsiteX4" fmla="*/ 0 w 6096897"/>
              <a:gd name="connsiteY4" fmla="*/ 5178490 h 5178490"/>
              <a:gd name="connsiteX5" fmla="*/ 0 w 6096897"/>
              <a:gd name="connsiteY5" fmla="*/ 0 h 5178490"/>
              <a:gd name="connsiteX0" fmla="*/ 9331 w 6106228"/>
              <a:gd name="connsiteY0" fmla="*/ 0 h 4842588"/>
              <a:gd name="connsiteX1" fmla="*/ 5089311 w 6106228"/>
              <a:gd name="connsiteY1" fmla="*/ 0 h 4842588"/>
              <a:gd name="connsiteX2" fmla="*/ 6105331 w 6106228"/>
              <a:gd name="connsiteY2" fmla="*/ 1016020 h 4842588"/>
              <a:gd name="connsiteX3" fmla="*/ 6105331 w 6106228"/>
              <a:gd name="connsiteY3" fmla="*/ 4814596 h 4842588"/>
              <a:gd name="connsiteX4" fmla="*/ 0 w 6106228"/>
              <a:gd name="connsiteY4" fmla="*/ 4842588 h 4842588"/>
              <a:gd name="connsiteX5" fmla="*/ 9331 w 6106228"/>
              <a:gd name="connsiteY5" fmla="*/ 0 h 4842588"/>
              <a:gd name="connsiteX0" fmla="*/ 284 w 6123814"/>
              <a:gd name="connsiteY0" fmla="*/ 0 h 4851466"/>
              <a:gd name="connsiteX1" fmla="*/ 5106897 w 6123814"/>
              <a:gd name="connsiteY1" fmla="*/ 8878 h 4851466"/>
              <a:gd name="connsiteX2" fmla="*/ 6122917 w 6123814"/>
              <a:gd name="connsiteY2" fmla="*/ 1024898 h 4851466"/>
              <a:gd name="connsiteX3" fmla="*/ 6122917 w 6123814"/>
              <a:gd name="connsiteY3" fmla="*/ 4823474 h 4851466"/>
              <a:gd name="connsiteX4" fmla="*/ 17586 w 6123814"/>
              <a:gd name="connsiteY4" fmla="*/ 4851466 h 4851466"/>
              <a:gd name="connsiteX5" fmla="*/ 284 w 6123814"/>
              <a:gd name="connsiteY5" fmla="*/ 0 h 4851466"/>
              <a:gd name="connsiteX0" fmla="*/ 1 w 11769729"/>
              <a:gd name="connsiteY0" fmla="*/ 0 h 4842588"/>
              <a:gd name="connsiteX1" fmla="*/ 10752812 w 11769729"/>
              <a:gd name="connsiteY1" fmla="*/ 0 h 4842588"/>
              <a:gd name="connsiteX2" fmla="*/ 11768832 w 11769729"/>
              <a:gd name="connsiteY2" fmla="*/ 1016020 h 4842588"/>
              <a:gd name="connsiteX3" fmla="*/ 11768832 w 11769729"/>
              <a:gd name="connsiteY3" fmla="*/ 4814596 h 4842588"/>
              <a:gd name="connsiteX4" fmla="*/ 5663501 w 11769729"/>
              <a:gd name="connsiteY4" fmla="*/ 4842588 h 4842588"/>
              <a:gd name="connsiteX5" fmla="*/ 1 w 11769729"/>
              <a:gd name="connsiteY5" fmla="*/ 0 h 4842588"/>
              <a:gd name="connsiteX0" fmla="*/ 1 w 11769729"/>
              <a:gd name="connsiteY0" fmla="*/ 0 h 5205213"/>
              <a:gd name="connsiteX1" fmla="*/ 10752812 w 11769729"/>
              <a:gd name="connsiteY1" fmla="*/ 0 h 5205213"/>
              <a:gd name="connsiteX2" fmla="*/ 11768832 w 11769729"/>
              <a:gd name="connsiteY2" fmla="*/ 1016020 h 5205213"/>
              <a:gd name="connsiteX3" fmla="*/ 11768832 w 11769729"/>
              <a:gd name="connsiteY3" fmla="*/ 5205213 h 5205213"/>
              <a:gd name="connsiteX4" fmla="*/ 5663501 w 11769729"/>
              <a:gd name="connsiteY4" fmla="*/ 4842588 h 5205213"/>
              <a:gd name="connsiteX5" fmla="*/ 1 w 11769729"/>
              <a:gd name="connsiteY5" fmla="*/ 0 h 5205213"/>
              <a:gd name="connsiteX0" fmla="*/ 9331 w 11779059"/>
              <a:gd name="connsiteY0" fmla="*/ 0 h 5205213"/>
              <a:gd name="connsiteX1" fmla="*/ 10762142 w 11779059"/>
              <a:gd name="connsiteY1" fmla="*/ 0 h 5205213"/>
              <a:gd name="connsiteX2" fmla="*/ 11778162 w 11779059"/>
              <a:gd name="connsiteY2" fmla="*/ 1016020 h 5205213"/>
              <a:gd name="connsiteX3" fmla="*/ 11778162 w 11779059"/>
              <a:gd name="connsiteY3" fmla="*/ 5205213 h 5205213"/>
              <a:gd name="connsiteX4" fmla="*/ 0 w 11779059"/>
              <a:gd name="connsiteY4" fmla="*/ 5197695 h 5205213"/>
              <a:gd name="connsiteX5" fmla="*/ 9331 w 11779059"/>
              <a:gd name="connsiteY5" fmla="*/ 0 h 5205213"/>
              <a:gd name="connsiteX0" fmla="*/ 9331 w 11787687"/>
              <a:gd name="connsiteY0" fmla="*/ 0 h 5443338"/>
              <a:gd name="connsiteX1" fmla="*/ 10762142 w 11787687"/>
              <a:gd name="connsiteY1" fmla="*/ 0 h 5443338"/>
              <a:gd name="connsiteX2" fmla="*/ 11778162 w 11787687"/>
              <a:gd name="connsiteY2" fmla="*/ 1016020 h 5443338"/>
              <a:gd name="connsiteX3" fmla="*/ 11787687 w 11787687"/>
              <a:gd name="connsiteY3" fmla="*/ 5443338 h 5443338"/>
              <a:gd name="connsiteX4" fmla="*/ 0 w 11787687"/>
              <a:gd name="connsiteY4" fmla="*/ 5197695 h 5443338"/>
              <a:gd name="connsiteX5" fmla="*/ 9331 w 11787687"/>
              <a:gd name="connsiteY5" fmla="*/ 0 h 5443338"/>
              <a:gd name="connsiteX0" fmla="*/ 18856 w 11797212"/>
              <a:gd name="connsiteY0" fmla="*/ 0 h 5445345"/>
              <a:gd name="connsiteX1" fmla="*/ 10771667 w 11797212"/>
              <a:gd name="connsiteY1" fmla="*/ 0 h 5445345"/>
              <a:gd name="connsiteX2" fmla="*/ 11787687 w 11797212"/>
              <a:gd name="connsiteY2" fmla="*/ 1016020 h 5445345"/>
              <a:gd name="connsiteX3" fmla="*/ 11797212 w 11797212"/>
              <a:gd name="connsiteY3" fmla="*/ 5443338 h 5445345"/>
              <a:gd name="connsiteX4" fmla="*/ 0 w 11797212"/>
              <a:gd name="connsiteY4" fmla="*/ 5445345 h 5445345"/>
              <a:gd name="connsiteX5" fmla="*/ 18856 w 11797212"/>
              <a:gd name="connsiteY5" fmla="*/ 0 h 544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97212" h="5445345">
                <a:moveTo>
                  <a:pt x="18856" y="0"/>
                </a:moveTo>
                <a:lnTo>
                  <a:pt x="10771667" y="0"/>
                </a:lnTo>
                <a:cubicBezTo>
                  <a:pt x="11332799" y="0"/>
                  <a:pt x="11787687" y="454888"/>
                  <a:pt x="11787687" y="1016020"/>
                </a:cubicBezTo>
                <a:cubicBezTo>
                  <a:pt x="11790797" y="2412841"/>
                  <a:pt x="11794102" y="4046517"/>
                  <a:pt x="11797212" y="5443338"/>
                </a:cubicBezTo>
                <a:lnTo>
                  <a:pt x="0" y="5445345"/>
                </a:lnTo>
                <a:cubicBezTo>
                  <a:pt x="3110" y="3831149"/>
                  <a:pt x="15746" y="1614196"/>
                  <a:pt x="18856" y="0"/>
                </a:cubicBezTo>
                <a:close/>
              </a:path>
            </a:pathLst>
          </a:custGeom>
          <a:solidFill>
            <a:srgbClr val="0C56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47B58D-9930-CE16-1A84-A6E6599F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274993-C0A3-FD85-EBC6-BA5CDE8A3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solidFill>
                  <a:schemeClr val="bg1"/>
                </a:solidFill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251669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5ED23103-4AAA-6EBE-45F8-9E3EF1DF925D}"/>
              </a:ext>
            </a:extLst>
          </p:cNvPr>
          <p:cNvSpPr/>
          <p:nvPr userDrawn="1"/>
        </p:nvSpPr>
        <p:spPr>
          <a:xfrm rot="243989">
            <a:off x="-50845" y="-424978"/>
            <a:ext cx="12342844" cy="2209838"/>
          </a:xfrm>
          <a:custGeom>
            <a:avLst/>
            <a:gdLst>
              <a:gd name="connsiteX0" fmla="*/ 0 w 12220146"/>
              <a:gd name="connsiteY0" fmla="*/ 0 h 3004457"/>
              <a:gd name="connsiteX1" fmla="*/ 12220146 w 12220146"/>
              <a:gd name="connsiteY1" fmla="*/ 0 h 3004457"/>
              <a:gd name="connsiteX2" fmla="*/ 12220146 w 12220146"/>
              <a:gd name="connsiteY2" fmla="*/ 3004457 h 3004457"/>
              <a:gd name="connsiteX3" fmla="*/ 0 w 12220146"/>
              <a:gd name="connsiteY3" fmla="*/ 3004457 h 3004457"/>
              <a:gd name="connsiteX4" fmla="*/ 0 w 12220146"/>
              <a:gd name="connsiteY4" fmla="*/ 0 h 3004457"/>
              <a:gd name="connsiteX0" fmla="*/ 0 w 12342844"/>
              <a:gd name="connsiteY0" fmla="*/ 1632060 h 3004457"/>
              <a:gd name="connsiteX1" fmla="*/ 12342844 w 12342844"/>
              <a:gd name="connsiteY1" fmla="*/ 0 h 3004457"/>
              <a:gd name="connsiteX2" fmla="*/ 12342844 w 12342844"/>
              <a:gd name="connsiteY2" fmla="*/ 3004457 h 3004457"/>
              <a:gd name="connsiteX3" fmla="*/ 122698 w 12342844"/>
              <a:gd name="connsiteY3" fmla="*/ 3004457 h 3004457"/>
              <a:gd name="connsiteX4" fmla="*/ 0 w 12342844"/>
              <a:gd name="connsiteY4" fmla="*/ 1632060 h 3004457"/>
              <a:gd name="connsiteX0" fmla="*/ 0 w 12342844"/>
              <a:gd name="connsiteY0" fmla="*/ 837441 h 2209838"/>
              <a:gd name="connsiteX1" fmla="*/ 12179708 w 12342844"/>
              <a:gd name="connsiteY1" fmla="*/ 0 h 2209838"/>
              <a:gd name="connsiteX2" fmla="*/ 12342844 w 12342844"/>
              <a:gd name="connsiteY2" fmla="*/ 2209838 h 2209838"/>
              <a:gd name="connsiteX3" fmla="*/ 122698 w 12342844"/>
              <a:gd name="connsiteY3" fmla="*/ 2209838 h 2209838"/>
              <a:gd name="connsiteX4" fmla="*/ 0 w 12342844"/>
              <a:gd name="connsiteY4" fmla="*/ 837441 h 220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42844" h="2209838">
                <a:moveTo>
                  <a:pt x="0" y="837441"/>
                </a:moveTo>
                <a:lnTo>
                  <a:pt x="12179708" y="0"/>
                </a:lnTo>
                <a:lnTo>
                  <a:pt x="12342844" y="2209838"/>
                </a:lnTo>
                <a:lnTo>
                  <a:pt x="122698" y="2209838"/>
                </a:lnTo>
                <a:lnTo>
                  <a:pt x="0" y="837441"/>
                </a:lnTo>
                <a:close/>
              </a:path>
            </a:pathLst>
          </a:custGeom>
          <a:solidFill>
            <a:srgbClr val="0C56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47B58D-9930-CE16-1A84-A6E6599F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274993-C0A3-FD85-EBC6-BA5CDE8A3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solidFill>
                  <a:schemeClr val="bg1"/>
                </a:solidFill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solidFill>
                  <a:schemeClr val="bg1"/>
                </a:solidFill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4587008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bg>
      <p:bgPr>
        <a:solidFill>
          <a:srgbClr val="007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5ED23103-4AAA-6EBE-45F8-9E3EF1DF925D}"/>
              </a:ext>
            </a:extLst>
          </p:cNvPr>
          <p:cNvSpPr/>
          <p:nvPr userDrawn="1"/>
        </p:nvSpPr>
        <p:spPr>
          <a:xfrm rot="243989">
            <a:off x="-107758" y="-457354"/>
            <a:ext cx="12482504" cy="4765386"/>
          </a:xfrm>
          <a:custGeom>
            <a:avLst/>
            <a:gdLst>
              <a:gd name="connsiteX0" fmla="*/ 0 w 12215175"/>
              <a:gd name="connsiteY0" fmla="*/ 0 h 5781861"/>
              <a:gd name="connsiteX1" fmla="*/ 12215175 w 12215175"/>
              <a:gd name="connsiteY1" fmla="*/ 0 h 5781861"/>
              <a:gd name="connsiteX2" fmla="*/ 12215175 w 12215175"/>
              <a:gd name="connsiteY2" fmla="*/ 5781861 h 5781861"/>
              <a:gd name="connsiteX3" fmla="*/ 0 w 12215175"/>
              <a:gd name="connsiteY3" fmla="*/ 5781861 h 5781861"/>
              <a:gd name="connsiteX4" fmla="*/ 0 w 12215175"/>
              <a:gd name="connsiteY4" fmla="*/ 0 h 5781861"/>
              <a:gd name="connsiteX0" fmla="*/ 0 w 12482504"/>
              <a:gd name="connsiteY0" fmla="*/ 1881068 h 5781861"/>
              <a:gd name="connsiteX1" fmla="*/ 12482504 w 12482504"/>
              <a:gd name="connsiteY1" fmla="*/ 0 h 5781861"/>
              <a:gd name="connsiteX2" fmla="*/ 12482504 w 12482504"/>
              <a:gd name="connsiteY2" fmla="*/ 5781861 h 5781861"/>
              <a:gd name="connsiteX3" fmla="*/ 267329 w 12482504"/>
              <a:gd name="connsiteY3" fmla="*/ 5781861 h 5781861"/>
              <a:gd name="connsiteX4" fmla="*/ 0 w 12482504"/>
              <a:gd name="connsiteY4" fmla="*/ 1881068 h 5781861"/>
              <a:gd name="connsiteX0" fmla="*/ 0 w 12482504"/>
              <a:gd name="connsiteY0" fmla="*/ 1629358 h 5530151"/>
              <a:gd name="connsiteX1" fmla="*/ 12299869 w 12482504"/>
              <a:gd name="connsiteY1" fmla="*/ 0 h 5530151"/>
              <a:gd name="connsiteX2" fmla="*/ 12482504 w 12482504"/>
              <a:gd name="connsiteY2" fmla="*/ 5530151 h 5530151"/>
              <a:gd name="connsiteX3" fmla="*/ 267329 w 12482504"/>
              <a:gd name="connsiteY3" fmla="*/ 5530151 h 5530151"/>
              <a:gd name="connsiteX4" fmla="*/ 0 w 12482504"/>
              <a:gd name="connsiteY4" fmla="*/ 1629358 h 5530151"/>
              <a:gd name="connsiteX0" fmla="*/ 0 w 12482504"/>
              <a:gd name="connsiteY0" fmla="*/ 864593 h 4765386"/>
              <a:gd name="connsiteX1" fmla="*/ 12153708 w 12482504"/>
              <a:gd name="connsiteY1" fmla="*/ 0 h 4765386"/>
              <a:gd name="connsiteX2" fmla="*/ 12482504 w 12482504"/>
              <a:gd name="connsiteY2" fmla="*/ 4765386 h 4765386"/>
              <a:gd name="connsiteX3" fmla="*/ 267329 w 12482504"/>
              <a:gd name="connsiteY3" fmla="*/ 4765386 h 4765386"/>
              <a:gd name="connsiteX4" fmla="*/ 0 w 12482504"/>
              <a:gd name="connsiteY4" fmla="*/ 864593 h 476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504" h="4765386">
                <a:moveTo>
                  <a:pt x="0" y="864593"/>
                </a:moveTo>
                <a:lnTo>
                  <a:pt x="12153708" y="0"/>
                </a:lnTo>
                <a:lnTo>
                  <a:pt x="12482504" y="4765386"/>
                </a:lnTo>
                <a:lnTo>
                  <a:pt x="267329" y="4765386"/>
                </a:lnTo>
                <a:lnTo>
                  <a:pt x="0" y="864593"/>
                </a:lnTo>
                <a:close/>
              </a:path>
            </a:pathLst>
          </a:custGeom>
          <a:solidFill>
            <a:srgbClr val="0C56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47B58D-9930-CE16-1A84-A6E6599F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075856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A347C-455C-0BAF-5376-652754923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1B567-9C19-A63B-BF88-ECB34A7C3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66900"/>
            <a:ext cx="5157787" cy="4322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1B324E-3E90-E468-EEEC-37B1EC51AF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66900"/>
            <a:ext cx="5183188" cy="4322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732120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3486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4AA211-5EA4-3AEC-5935-DB51C205FA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66347" y="-43405"/>
            <a:ext cx="4141400" cy="69448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F7B27D-44D5-ADDA-F6DE-41C6CDB1E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4448492" cy="1268096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680301-8D23-6E5E-70E8-86DCA4E648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69280" y="987425"/>
            <a:ext cx="56861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317DEE-93A4-9BD5-BB4A-C9C5B4AD6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53640"/>
            <a:ext cx="4448492" cy="341534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7391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1379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855B1E-D74F-C54E-CE61-83490999A0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7544" y="541292"/>
            <a:ext cx="4272022" cy="5340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78373-6821-27A5-958A-7B85ECC9A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3026"/>
            <a:ext cx="10515600" cy="3457575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994673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1EFB08-47C3-3F4C-F28E-6157CB80BA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95160" y="0"/>
            <a:ext cx="5196840" cy="6858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680301-8D23-6E5E-70E8-86DCA4E648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19976" y="0"/>
            <a:ext cx="4772024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6DA3AAB-37F1-831B-EFA1-A9DC4BF85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5696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CAABE1-A30B-0327-4064-369B85FAEA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825625"/>
            <a:ext cx="615696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77906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541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4130E41-A691-BDBC-87BE-64335B450A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182" y="5845186"/>
            <a:ext cx="1498235" cy="43927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66FF7B2-0F90-0298-DB7F-3555F3C39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10515600" cy="3457575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02024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541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70278C9-6026-42BB-776E-1DDE9814F9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9551" y="5801857"/>
            <a:ext cx="4272022" cy="5340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AC793-6678-D009-476D-A6BD526DA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10515600" cy="3457575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691171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anli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DCC8F3-0B56-EB07-ABC3-675FC490D6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67899" y="365125"/>
            <a:ext cx="547251" cy="132556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01264-94DE-1240-FF57-93DE97C2D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63031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De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DCC8F3-0B56-EB07-ABC3-675FC490D6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67899" y="365125"/>
            <a:ext cx="547251" cy="132556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01264-94DE-1240-FF57-93DE97C2D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1800"/>
              </a:spcBef>
              <a:buClr>
                <a:srgbClr val="04B067"/>
              </a:buClr>
              <a:buFont typeface="Wingdings 3" panose="05040102010807070707" pitchFamily="18" charset="2"/>
              <a:buChar char="u"/>
              <a:defRPr sz="1800">
                <a:latin typeface="Figtree" pitchFamily="2" charset="0"/>
              </a:defRPr>
            </a:lvl1pPr>
            <a:lvl2pPr indent="-288000">
              <a:lnSpc>
                <a:spcPct val="100000"/>
              </a:lnSpc>
              <a:defRPr sz="1600">
                <a:latin typeface="Figtree" pitchFamily="2" charset="0"/>
              </a:defRPr>
            </a:lvl2pPr>
            <a:lvl3pPr indent="-288000">
              <a:lnSpc>
                <a:spcPct val="100000"/>
              </a:lnSpc>
              <a:defRPr sz="1600">
                <a:latin typeface="Figtree" pitchFamily="2" charset="0"/>
              </a:defRPr>
            </a:lvl3pPr>
            <a:lvl4pPr indent="-288000">
              <a:lnSpc>
                <a:spcPct val="100000"/>
              </a:lnSpc>
              <a:defRPr sz="1600">
                <a:latin typeface="Figtree" pitchFamily="2" charset="0"/>
              </a:defRPr>
            </a:lvl4pPr>
            <a:lvl5pPr indent="-288000">
              <a:lnSpc>
                <a:spcPct val="100000"/>
              </a:lnSpc>
              <a:defRPr sz="1600">
                <a:latin typeface="Figtree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989678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F17F89-5D8E-AFD6-042E-5A6533FE93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20657" y="693915"/>
            <a:ext cx="4084222" cy="617696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C44185-6EB2-1B91-8F5D-C4FE12D0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01264-94DE-1240-FF57-93DE97C2D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14391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B85BBC-75C8-A5B9-C000-757D8F01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65FB9-B18E-D96A-9239-226000CCA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7F281-F576-B19F-199C-3852683DD2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FA0968-ABAC-5F43-9115-8C66E652C644}" type="datetime1">
              <a:rPr lang="sv-SE" smtClean="0"/>
              <a:t>2026-08-24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78408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80" r:id="rId3"/>
    <p:sldLayoutId id="2147483683" r:id="rId4"/>
    <p:sldLayoutId id="2147483681" r:id="rId5"/>
    <p:sldLayoutId id="2147483684" r:id="rId6"/>
    <p:sldLayoutId id="2147483672" r:id="rId7"/>
    <p:sldLayoutId id="2147483690" r:id="rId8"/>
    <p:sldLayoutId id="2147483674" r:id="rId9"/>
    <p:sldLayoutId id="2147483661" r:id="rId10"/>
    <p:sldLayoutId id="2147483663" r:id="rId11"/>
    <p:sldLayoutId id="2147483667" r:id="rId12"/>
    <p:sldLayoutId id="2147483666" r:id="rId13"/>
    <p:sldLayoutId id="2147483671" r:id="rId14"/>
    <p:sldLayoutId id="2147483685" r:id="rId15"/>
    <p:sldLayoutId id="2147483660" r:id="rId16"/>
    <p:sldLayoutId id="2147483686" r:id="rId17"/>
    <p:sldLayoutId id="2147483662" r:id="rId18"/>
    <p:sldLayoutId id="2147483673" r:id="rId19"/>
    <p:sldLayoutId id="2147483664" r:id="rId20"/>
    <p:sldLayoutId id="2147483665" r:id="rId21"/>
    <p:sldLayoutId id="2147483670" r:id="rId22"/>
    <p:sldLayoutId id="2147483687" r:id="rId23"/>
    <p:sldLayoutId id="2147483675" r:id="rId24"/>
    <p:sldLayoutId id="2147483689" r:id="rId25"/>
    <p:sldLayoutId id="2147483677" r:id="rId26"/>
    <p:sldLayoutId id="2147483678" r:id="rId27"/>
    <p:sldLayoutId id="2147483676" r:id="rId28"/>
    <p:sldLayoutId id="2147483692" r:id="rId29"/>
    <p:sldLayoutId id="2147483652" r:id="rId30"/>
    <p:sldLayoutId id="2147483669" r:id="rId31"/>
    <p:sldLayoutId id="2147483691" r:id="rId32"/>
    <p:sldLayoutId id="2147483695" r:id="rId33"/>
    <p:sldLayoutId id="2147483696" r:id="rId34"/>
    <p:sldLayoutId id="2147483697" r:id="rId35"/>
    <p:sldLayoutId id="2147483698" r:id="rId36"/>
    <p:sldLayoutId id="2147483653" r:id="rId37"/>
    <p:sldLayoutId id="2147483655" r:id="rId38"/>
    <p:sldLayoutId id="2147483657" r:id="rId39"/>
    <p:sldLayoutId id="2147483668" r:id="rId4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Figtree SemiBol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Figtree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Figtree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Figtree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igtree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igtree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9BB0D1-9BAE-EF4A-BC28-155FDA9391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sv-SE" sz="2000" dirty="0">
                <a:latin typeface="+mn-lt"/>
              </a:rPr>
              <a:t>Snart börjar… </a:t>
            </a:r>
          </a:p>
          <a:p>
            <a:pPr marL="0" indent="0">
              <a:buNone/>
            </a:pPr>
            <a:r>
              <a:rPr lang="sv-SE" sz="3600" dirty="0">
                <a:latin typeface="Figtree SemiBold" pitchFamily="2" charset="0"/>
              </a:rPr>
              <a:t>Demo av version 3.1</a:t>
            </a:r>
            <a:br>
              <a:rPr lang="sv-SE" sz="2000" dirty="0"/>
            </a:br>
            <a:r>
              <a:rPr lang="sv-SE" sz="2000" dirty="0">
                <a:latin typeface="+mn-lt"/>
              </a:rPr>
              <a:t>Mötet spelas in. Inspelningen och chatten kommer läggas upp på ladokkonsortiet.se. </a:t>
            </a:r>
          </a:p>
          <a:p>
            <a:pPr marL="0" indent="0">
              <a:buNone/>
            </a:pPr>
            <a:endParaRPr lang="sv-SE" sz="2000" dirty="0">
              <a:latin typeface="+mn-lt"/>
            </a:endParaRPr>
          </a:p>
          <a:p>
            <a:pPr marL="0" indent="0">
              <a:buNone/>
            </a:pPr>
            <a:r>
              <a:rPr lang="sv-SE" sz="2000" b="1" dirty="0">
                <a:latin typeface="+mn-lt"/>
              </a:rPr>
              <a:t>Vill du inte vara med? </a:t>
            </a:r>
          </a:p>
          <a:p>
            <a:pPr marL="0" indent="0">
              <a:buNone/>
            </a:pPr>
            <a:r>
              <a:rPr lang="sv-SE" sz="2000" dirty="0">
                <a:latin typeface="+mn-lt"/>
              </a:rPr>
              <a:t>Stäng av kamera och mikrofon. Skicka direktmeddelanden i chatten till Moa Eriksson.</a:t>
            </a:r>
            <a:endParaRPr lang="sv-SE" dirty="0">
              <a:latin typeface="+mn-lt"/>
            </a:endParaRPr>
          </a:p>
          <a:p>
            <a:endParaRPr lang="sv-SE" dirty="0">
              <a:latin typeface="+mn-lt"/>
            </a:endParaRPr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EA8E285-EDEF-C94D-1181-69B97F027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228" y="5337777"/>
            <a:ext cx="3334215" cy="1114581"/>
          </a:xfrm>
          <a:prstGeom prst="rect">
            <a:avLst/>
          </a:prstGeom>
        </p:spPr>
      </p:pic>
      <p:grpSp>
        <p:nvGrpSpPr>
          <p:cNvPr id="9" name="Grupp 8">
            <a:extLst>
              <a:ext uri="{FF2B5EF4-FFF2-40B4-BE49-F238E27FC236}">
                <a16:creationId xmlns:a16="http://schemas.microsoft.com/office/drawing/2014/main" id="{F0CC1D79-4219-856A-24CC-171EE1E74D11}"/>
              </a:ext>
            </a:extLst>
          </p:cNvPr>
          <p:cNvGrpSpPr/>
          <p:nvPr/>
        </p:nvGrpSpPr>
        <p:grpSpPr>
          <a:xfrm>
            <a:off x="897468" y="5337778"/>
            <a:ext cx="4008361" cy="1114581"/>
            <a:chOff x="897468" y="5337778"/>
            <a:chExt cx="4008361" cy="1114581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9ABF3BD0-4BB3-F896-2BD4-6C06AD6E6F70}"/>
                </a:ext>
              </a:extLst>
            </p:cNvPr>
            <p:cNvSpPr/>
            <p:nvPr/>
          </p:nvSpPr>
          <p:spPr>
            <a:xfrm>
              <a:off x="897468" y="5337778"/>
              <a:ext cx="4008361" cy="1114581"/>
            </a:xfrm>
            <a:prstGeom prst="rect">
              <a:avLst/>
            </a:prstGeom>
            <a:solidFill>
              <a:srgbClr val="1A1A1A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5E83B391-A068-7CEE-8B3E-FD85FB24D8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-6999" r="67123" b="1"/>
            <a:stretch/>
          </p:blipFill>
          <p:spPr>
            <a:xfrm>
              <a:off x="897468" y="5876693"/>
              <a:ext cx="4008361" cy="575666"/>
            </a:xfrm>
            <a:prstGeom prst="rect">
              <a:avLst/>
            </a:prstGeom>
          </p:spPr>
        </p:pic>
      </p:grp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3FBDED3F-E26A-22E3-8D3E-7B961E7C7939}"/>
              </a:ext>
            </a:extLst>
          </p:cNvPr>
          <p:cNvSpPr/>
          <p:nvPr/>
        </p:nvSpPr>
        <p:spPr>
          <a:xfrm>
            <a:off x="930921" y="5798633"/>
            <a:ext cx="1745371" cy="67602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C2DFA834-450D-1B7D-E3A1-C9AC6FB7ACFC}"/>
              </a:ext>
            </a:extLst>
          </p:cNvPr>
          <p:cNvSpPr/>
          <p:nvPr/>
        </p:nvSpPr>
        <p:spPr>
          <a:xfrm>
            <a:off x="5225148" y="5383132"/>
            <a:ext cx="1244808" cy="41625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3722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E7F522-BF9A-9D35-AE77-9C6790EF8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Pedagogiskt stöd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9489BD-802F-1901-4B98-8C901A3C9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grunddata för pedagogiskt stöd finns nu en ny kolumn som visar avgränsningar som lagts in för stödet.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6782F27-7240-4D12-9CB5-225B0B7B1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5817"/>
            <a:ext cx="12192000" cy="3970112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BC5538E-8612-7417-7FA9-9BE1931E22C4}"/>
              </a:ext>
            </a:extLst>
          </p:cNvPr>
          <p:cNvSpPr/>
          <p:nvPr/>
        </p:nvSpPr>
        <p:spPr>
          <a:xfrm>
            <a:off x="9977336" y="4951378"/>
            <a:ext cx="2143328" cy="19066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18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F5C57D-C6F8-2C74-D778-509F8E89F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Pedagogiskt stöd och 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CF7FA1-470F-231B-71A9-47E3941B0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985"/>
            <a:ext cx="10515600" cy="4351338"/>
          </a:xfrm>
        </p:spPr>
        <p:txBody>
          <a:bodyPr/>
          <a:lstStyle/>
          <a:p>
            <a:r>
              <a:rPr lang="sv-SE" dirty="0"/>
              <a:t>I sökvyerna för aktivitetstillfällen och ansökningar om pedagogiskt stöd är de två första kolumnerna nu fasta och visas alltid när användaren skrollar i sidled.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B8F7D5F-5652-CA4B-8993-D7BD2B24A1C6}"/>
              </a:ext>
            </a:extLst>
          </p:cNvPr>
          <p:cNvSpPr/>
          <p:nvPr/>
        </p:nvSpPr>
        <p:spPr>
          <a:xfrm>
            <a:off x="838200" y="1361872"/>
            <a:ext cx="7683230" cy="463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600" dirty="0"/>
              <a:t>Levererades 1 juli (version 2.97)</a:t>
            </a:r>
          </a:p>
        </p:txBody>
      </p:sp>
    </p:spTree>
    <p:extLst>
      <p:ext uri="{BB962C8B-B14F-4D97-AF65-F5344CB8AC3E}">
        <p14:creationId xmlns:p14="http://schemas.microsoft.com/office/powerpoint/2010/main" val="983972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C71E00-C188-7053-E56A-DD78070AD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19937F-5945-A2AD-7C51-B48F0C1FB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bekräftelserutan för attestering visas nu även examinationsdatum för resultaten.</a:t>
            </a:r>
          </a:p>
          <a:p>
            <a:r>
              <a:rPr lang="sv-SE" dirty="0"/>
              <a:t>I deltagandevyn för aktivitetstillfälle går det nu att se vilken </a:t>
            </a:r>
            <a:r>
              <a:rPr lang="sv-SE" dirty="0" err="1"/>
              <a:t>kurskod</a:t>
            </a:r>
            <a:r>
              <a:rPr lang="sv-SE" dirty="0"/>
              <a:t> studenten tillhör. Användaren behöver välja att se kolumnen i "Visa kolumner”.</a:t>
            </a:r>
          </a:p>
          <a:p>
            <a:pPr lvl="1"/>
            <a:r>
              <a:rPr lang="sv-SE" dirty="0"/>
              <a:t>Det går även att filtrera deltagarlistan på </a:t>
            </a:r>
            <a:r>
              <a:rPr lang="sv-SE" dirty="0" err="1"/>
              <a:t>kurskod</a:t>
            </a:r>
            <a:r>
              <a:rPr lang="sv-SE" dirty="0"/>
              <a:t>, om aktivitetstillfället avser flera kurser.</a:t>
            </a:r>
          </a:p>
          <a:p>
            <a:r>
              <a:rPr lang="sv-SE" dirty="0"/>
              <a:t>Resultat med examinationsdatum inom avstängningsperiod tillåts nu att sparas i status utkast så att hinder mot klarmarkering kan visas.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909065-7713-19D3-6D6C-0B02E8AC9E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4" t="1845" r="23816" b="38994"/>
          <a:stretch>
            <a:fillRect/>
          </a:stretch>
        </p:blipFill>
        <p:spPr>
          <a:xfrm>
            <a:off x="1822027" y="2519362"/>
            <a:ext cx="7175351" cy="365760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DFAA2D6-2E45-6FBE-8D5E-DD2B43A506C2}"/>
              </a:ext>
            </a:extLst>
          </p:cNvPr>
          <p:cNvSpPr/>
          <p:nvPr/>
        </p:nvSpPr>
        <p:spPr>
          <a:xfrm>
            <a:off x="1822027" y="4314910"/>
            <a:ext cx="2769606" cy="3046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A43CDAA-1AB5-D442-53CD-7DB6DCD2C0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110"/>
          <a:stretch>
            <a:fillRect/>
          </a:stretch>
        </p:blipFill>
        <p:spPr>
          <a:xfrm>
            <a:off x="1378787" y="3426264"/>
            <a:ext cx="7259663" cy="3431735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BA5E5969-649C-DBC1-ECFF-EDA1973A50C7}"/>
              </a:ext>
            </a:extLst>
          </p:cNvPr>
          <p:cNvSpPr/>
          <p:nvPr/>
        </p:nvSpPr>
        <p:spPr>
          <a:xfrm>
            <a:off x="6641451" y="5676792"/>
            <a:ext cx="873801" cy="11812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B3B37E-9F94-24A4-D897-9D54B113806A}"/>
              </a:ext>
            </a:extLst>
          </p:cNvPr>
          <p:cNvSpPr/>
          <p:nvPr/>
        </p:nvSpPr>
        <p:spPr>
          <a:xfrm>
            <a:off x="3968887" y="4562271"/>
            <a:ext cx="2531451" cy="6231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36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E57ED8-D0DF-9A4B-B8A0-ECC87918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11FC8-47BB-D0A1-E0A4-D6985D34F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8185"/>
            <a:ext cx="10515600" cy="4351338"/>
          </a:xfrm>
        </p:spPr>
        <p:txBody>
          <a:bodyPr/>
          <a:lstStyle/>
          <a:p>
            <a:r>
              <a:rPr lang="sv-SE" dirty="0"/>
              <a:t>Det finns nu en ändringslogg för medarbetarrättigheter. </a:t>
            </a:r>
          </a:p>
          <a:p>
            <a:pPr lvl="1"/>
            <a:r>
              <a:rPr lang="sv-SE" dirty="0"/>
              <a:t>Se demo av version 2.96. </a:t>
            </a:r>
          </a:p>
          <a:p>
            <a:r>
              <a:rPr lang="sv-SE" dirty="0"/>
              <a:t>Det går nu att se betygsfördelning för helkursbetyg. Betygsfördelningen visas i en egen flik på kursen.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011205CF-6A34-5B1F-CBB2-B0DCFBD43447}"/>
              </a:ext>
            </a:extLst>
          </p:cNvPr>
          <p:cNvSpPr/>
          <p:nvPr/>
        </p:nvSpPr>
        <p:spPr>
          <a:xfrm>
            <a:off x="838200" y="1361872"/>
            <a:ext cx="7683230" cy="463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600" dirty="0"/>
              <a:t>Levererades 1 juli (version 2.97)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7D61E1F9-75B8-9FF2-3FBC-A0114829F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680" y="3747463"/>
            <a:ext cx="7279840" cy="30541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3A15D4-7696-0CE4-CC0C-F6489F5AC2CD}"/>
              </a:ext>
            </a:extLst>
          </p:cNvPr>
          <p:cNvSpPr/>
          <p:nvPr/>
        </p:nvSpPr>
        <p:spPr>
          <a:xfrm>
            <a:off x="4470616" y="4062690"/>
            <a:ext cx="1410555" cy="4582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90FA452-CFB5-B36D-6EAD-720D49D2F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579" y="3444784"/>
            <a:ext cx="6777363" cy="3470798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1D9A8949-57ED-2CCC-6D78-07C2C084E387}"/>
              </a:ext>
            </a:extLst>
          </p:cNvPr>
          <p:cNvSpPr/>
          <p:nvPr/>
        </p:nvSpPr>
        <p:spPr>
          <a:xfrm>
            <a:off x="5881171" y="6492875"/>
            <a:ext cx="2315771" cy="3086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745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2033B-E6F1-F232-08C5-2ED7ECB0B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Tillgodoräknande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BD3876-906B-920E-DE72-384735B5B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ett tillgodoräknandeärende är det nu möjligt att se om en merit studenten åberopat i sin ansökan ingår i ett tidigare avslagsbeslut. </a:t>
            </a:r>
          </a:p>
          <a:p>
            <a:pPr lvl="1"/>
            <a:r>
              <a:rPr lang="sv-SE" dirty="0"/>
              <a:t>Tidigare visades bara om meriten ingick i ett bifallsbeslut.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895C5B6-0CE5-EBEE-FEBD-1FC015DBB1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9"/>
          <a:stretch>
            <a:fillRect/>
          </a:stretch>
        </p:blipFill>
        <p:spPr>
          <a:xfrm>
            <a:off x="203203" y="3429000"/>
            <a:ext cx="6738872" cy="244467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6BFA0A1-0373-DD4F-4587-2031BABCC9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017"/>
          <a:stretch>
            <a:fillRect/>
          </a:stretch>
        </p:blipFill>
        <p:spPr>
          <a:xfrm>
            <a:off x="2504124" y="2562475"/>
            <a:ext cx="9484673" cy="417772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083C49F-BABC-EF05-FB3D-9C521BE8ABB6}"/>
              </a:ext>
            </a:extLst>
          </p:cNvPr>
          <p:cNvSpPr/>
          <p:nvPr/>
        </p:nvSpPr>
        <p:spPr>
          <a:xfrm>
            <a:off x="476656" y="4747099"/>
            <a:ext cx="1945532" cy="632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18D1D560-814F-FC4D-B5BF-F4148B03F692}"/>
              </a:ext>
            </a:extLst>
          </p:cNvPr>
          <p:cNvSpPr/>
          <p:nvPr/>
        </p:nvSpPr>
        <p:spPr>
          <a:xfrm>
            <a:off x="2533308" y="5359941"/>
            <a:ext cx="6192404" cy="1231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769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26F0648-8C90-1CBD-AD44-CC6C7FC42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Bevis och tillgodoräknande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6F698A0-C882-5854-3D36-C01F6BD4D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Det går nu att namnge standardformuleringar för motivering i bevisärende och tillgodoräknandeärende. </a:t>
            </a:r>
          </a:p>
          <a:p>
            <a:r>
              <a:rPr lang="sv-SE" dirty="0"/>
              <a:t>Det är nu möjligt att använda standardformuleringar för motivering av bifall i tillgodoräknandeärende. </a:t>
            </a:r>
          </a:p>
          <a:p>
            <a:pPr lvl="1"/>
            <a:r>
              <a:rPr lang="sv-SE" dirty="0"/>
              <a:t>Tidigare gick standardformuleringar endast att använda för motivering av avslag.</a:t>
            </a:r>
          </a:p>
        </p:txBody>
      </p:sp>
    </p:spTree>
    <p:extLst>
      <p:ext uri="{BB962C8B-B14F-4D97-AF65-F5344CB8AC3E}">
        <p14:creationId xmlns:p14="http://schemas.microsoft.com/office/powerpoint/2010/main" val="3780062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4A977-9840-740F-D5E4-B9AF7A3A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04BD9963-4619-135B-35D8-F7EC121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Bevis och tillgodoräknande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F176493-1849-21E3-BC1F-0CB13FF42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v-SE" dirty="0"/>
              <a:t>I fliken "Ärende/beslut" är det nu tydligare om ett beslut gällande tillgodoräknande eller bevis är bifall, avslag eller delvis bifall.</a:t>
            </a:r>
          </a:p>
        </p:txBody>
      </p:sp>
      <p:grpSp>
        <p:nvGrpSpPr>
          <p:cNvPr id="13" name="Grupp 12">
            <a:extLst>
              <a:ext uri="{FF2B5EF4-FFF2-40B4-BE49-F238E27FC236}">
                <a16:creationId xmlns:a16="http://schemas.microsoft.com/office/drawing/2014/main" id="{4D439438-2B37-07EF-7896-9E263B8F05AC}"/>
              </a:ext>
            </a:extLst>
          </p:cNvPr>
          <p:cNvGrpSpPr/>
          <p:nvPr/>
        </p:nvGrpSpPr>
        <p:grpSpPr>
          <a:xfrm>
            <a:off x="6207415" y="3329586"/>
            <a:ext cx="5650603" cy="2982314"/>
            <a:chOff x="2568102" y="1690688"/>
            <a:chExt cx="6322979" cy="3191224"/>
          </a:xfrm>
        </p:grpSpPr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DAB0B411-288B-7783-E15D-31546DBF7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" r="48138" b="32054"/>
            <a:stretch>
              <a:fillRect/>
            </a:stretch>
          </p:blipFill>
          <p:spPr>
            <a:xfrm>
              <a:off x="2568102" y="1690688"/>
              <a:ext cx="6322979" cy="3113402"/>
            </a:xfrm>
            <a:prstGeom prst="rect">
              <a:avLst/>
            </a:prstGeom>
          </p:spPr>
        </p:pic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180E298C-AB42-B402-2788-8102EBB4D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8862" r="28910" b="32054"/>
            <a:stretch>
              <a:fillRect/>
            </a:stretch>
          </p:blipFill>
          <p:spPr>
            <a:xfrm>
              <a:off x="6011694" y="1690688"/>
              <a:ext cx="2710085" cy="3113402"/>
            </a:xfrm>
            <a:prstGeom prst="rect">
              <a:avLst/>
            </a:prstGeom>
          </p:spPr>
        </p:pic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170D1089-4750-491C-77E5-52FB7FCBE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3059" t="74951" r="35292" b="2970"/>
            <a:stretch>
              <a:fillRect/>
            </a:stretch>
          </p:blipFill>
          <p:spPr>
            <a:xfrm>
              <a:off x="6527261" y="3870234"/>
              <a:ext cx="1420238" cy="1011678"/>
            </a:xfrm>
            <a:prstGeom prst="rect">
              <a:avLst/>
            </a:prstGeom>
          </p:spPr>
        </p:pic>
      </p:grpSp>
      <p:grpSp>
        <p:nvGrpSpPr>
          <p:cNvPr id="15" name="Grupp 14">
            <a:extLst>
              <a:ext uri="{FF2B5EF4-FFF2-40B4-BE49-F238E27FC236}">
                <a16:creationId xmlns:a16="http://schemas.microsoft.com/office/drawing/2014/main" id="{FB5B7A63-1D69-9372-FA90-ED4AF3E63CEB}"/>
              </a:ext>
            </a:extLst>
          </p:cNvPr>
          <p:cNvGrpSpPr/>
          <p:nvPr/>
        </p:nvGrpSpPr>
        <p:grpSpPr>
          <a:xfrm>
            <a:off x="289606" y="3310235"/>
            <a:ext cx="5564889" cy="2928938"/>
            <a:chOff x="72271" y="3223829"/>
            <a:chExt cx="6227066" cy="3134109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BB82D674-A7B0-7DCF-5DEF-CA9180FD1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0438"/>
            <a:stretch>
              <a:fillRect/>
            </a:stretch>
          </p:blipFill>
          <p:spPr>
            <a:xfrm>
              <a:off x="72271" y="3223829"/>
              <a:ext cx="6227066" cy="3134109"/>
            </a:xfrm>
            <a:prstGeom prst="rect">
              <a:avLst/>
            </a:prstGeom>
          </p:spPr>
        </p:pic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659AFE86-146B-D2A7-E42F-6E8939E11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5444" r="4093"/>
            <a:stretch>
              <a:fillRect/>
            </a:stretch>
          </p:blipFill>
          <p:spPr>
            <a:xfrm>
              <a:off x="3369013" y="3223829"/>
              <a:ext cx="2726987" cy="3134109"/>
            </a:xfrm>
            <a:prstGeom prst="rect">
              <a:avLst/>
            </a:prstGeom>
          </p:spPr>
        </p:pic>
      </p:grpSp>
      <p:sp>
        <p:nvSpPr>
          <p:cNvPr id="16" name="textruta 15">
            <a:extLst>
              <a:ext uri="{FF2B5EF4-FFF2-40B4-BE49-F238E27FC236}">
                <a16:creationId xmlns:a16="http://schemas.microsoft.com/office/drawing/2014/main" id="{3118690D-15F5-BEAF-5C61-AE1927445000}"/>
              </a:ext>
            </a:extLst>
          </p:cNvPr>
          <p:cNvSpPr txBox="1"/>
          <p:nvPr/>
        </p:nvSpPr>
        <p:spPr>
          <a:xfrm>
            <a:off x="289606" y="2825103"/>
            <a:ext cx="857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04B067"/>
                </a:solidFill>
              </a:rPr>
              <a:t>Före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82E68816-5E00-CE83-83A1-297350B1009E}"/>
              </a:ext>
            </a:extLst>
          </p:cNvPr>
          <p:cNvSpPr txBox="1"/>
          <p:nvPr/>
        </p:nvSpPr>
        <p:spPr>
          <a:xfrm>
            <a:off x="6096000" y="2825103"/>
            <a:ext cx="857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04B067"/>
                </a:solidFill>
              </a:rPr>
              <a:t>Nu</a:t>
            </a:r>
          </a:p>
        </p:txBody>
      </p:sp>
    </p:spTree>
    <p:extLst>
      <p:ext uri="{BB962C8B-B14F-4D97-AF65-F5344CB8AC3E}">
        <p14:creationId xmlns:p14="http://schemas.microsoft.com/office/powerpoint/2010/main" val="152637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5241499-ED60-1440-79C1-55B117FE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Bevis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2DADB12-E7A7-437E-8EF5-D6FA16BD7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panelen "Övriga bevisärenden" i bevisärenden är kolumnen för datum breddad så hela datumet alltid kan visas.</a:t>
            </a:r>
          </a:p>
        </p:txBody>
      </p:sp>
    </p:spTree>
    <p:extLst>
      <p:ext uri="{BB962C8B-B14F-4D97-AF65-F5344CB8AC3E}">
        <p14:creationId xmlns:p14="http://schemas.microsoft.com/office/powerpoint/2010/main" val="118413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BB5C15-9F56-F235-85F5-647A75000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Utdata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C46097-58FB-72F2-B56D-0B6BCE3E9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r>
              <a:rPr lang="sv-SE" dirty="0"/>
              <a:t>I "Utdata: Behörighetsvillkor" har sökfältet "Typ av behörighetsvillkor" ändrats:</a:t>
            </a:r>
          </a:p>
          <a:p>
            <a:pPr lvl="1"/>
            <a:r>
              <a:rPr lang="sv-SE" dirty="0"/>
              <a:t>Om du väljer flera alternativ visas nu studenter som uppfyller </a:t>
            </a:r>
            <a:r>
              <a:rPr lang="sv-SE" i="1" dirty="0"/>
              <a:t>ett eller flera </a:t>
            </a:r>
            <a:r>
              <a:rPr lang="sv-SE" dirty="0"/>
              <a:t>av de valda villkoren. </a:t>
            </a:r>
          </a:p>
          <a:p>
            <a:pPr lvl="1"/>
            <a:r>
              <a:rPr lang="sv-SE" dirty="0"/>
              <a:t>Tidigare visades bara studenter som hade en kombination av </a:t>
            </a:r>
            <a:r>
              <a:rPr lang="sv-SE" i="1" dirty="0"/>
              <a:t>samtliga</a:t>
            </a:r>
            <a:r>
              <a:rPr lang="sv-SE" dirty="0"/>
              <a:t> valda villkor.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A058F1AD-91C9-74A2-DE67-9846E38A5F7E}"/>
              </a:ext>
            </a:extLst>
          </p:cNvPr>
          <p:cNvSpPr/>
          <p:nvPr/>
        </p:nvSpPr>
        <p:spPr>
          <a:xfrm>
            <a:off x="838200" y="1361872"/>
            <a:ext cx="7683230" cy="463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600" dirty="0"/>
              <a:t>Levererades 1 juli (version 2.97)</a:t>
            </a:r>
          </a:p>
        </p:txBody>
      </p:sp>
    </p:spTree>
    <p:extLst>
      <p:ext uri="{BB962C8B-B14F-4D97-AF65-F5344CB8AC3E}">
        <p14:creationId xmlns:p14="http://schemas.microsoft.com/office/powerpoint/2010/main" val="524533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15A088-6DAE-90A0-0515-4226FC8C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Uppföljning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D91EC2-3E01-6C05-F131-58D77587B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Om en användare gör en utsökning som tar för lång tid skapas en ”rapportbeställning”. En användares antal tillåtna rapportbeställningar har nu utökats från 5 till 15. </a:t>
            </a:r>
          </a:p>
          <a:p>
            <a:pPr lvl="1"/>
            <a:r>
              <a:rPr lang="sv-SE" dirty="0"/>
              <a:t>Det innebär att risken minimeras för att en pågående beställning tas bort på grund av att antalet överskridits.</a:t>
            </a:r>
          </a:p>
        </p:txBody>
      </p:sp>
    </p:spTree>
    <p:extLst>
      <p:ext uri="{BB962C8B-B14F-4D97-AF65-F5344CB8AC3E}">
        <p14:creationId xmlns:p14="http://schemas.microsoft.com/office/powerpoint/2010/main" val="4267196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BD17A-1401-A23E-2A5C-8978824E3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7188"/>
            <a:ext cx="9144000" cy="2387600"/>
          </a:xfrm>
        </p:spPr>
        <p:txBody>
          <a:bodyPr/>
          <a:lstStyle/>
          <a:p>
            <a:r>
              <a:rPr lang="sv-SE" dirty="0"/>
              <a:t>Demo av version 3.1 </a:t>
            </a:r>
            <a:br>
              <a:rPr lang="sv-SE" dirty="0"/>
            </a:br>
            <a:r>
              <a:rPr lang="sv-SE" dirty="0"/>
              <a:t>och sommar-versionerna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9F11E5-5C01-D306-7BBA-3DF460747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02931"/>
            <a:ext cx="9144000" cy="1655762"/>
          </a:xfrm>
        </p:spPr>
        <p:txBody>
          <a:bodyPr>
            <a:normAutofit/>
          </a:bodyPr>
          <a:lstStyle/>
          <a:p>
            <a:r>
              <a:rPr lang="sv-SE" sz="2000" b="1" dirty="0"/>
              <a:t>Klara Nordström</a:t>
            </a:r>
            <a:r>
              <a:rPr lang="sv-SE" sz="2000" dirty="0"/>
              <a:t>, användarstöd och kommunikation</a:t>
            </a:r>
          </a:p>
          <a:p>
            <a:r>
              <a:rPr lang="sv-SE" sz="2000" b="1" dirty="0"/>
              <a:t>Moa Eriksson</a:t>
            </a:r>
            <a:r>
              <a:rPr lang="sv-SE" sz="2000" dirty="0"/>
              <a:t>, användarstöd och kommunikation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985DB74-1F2C-C7B3-6509-154ABB33D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932487"/>
            <a:ext cx="2743200" cy="365125"/>
          </a:xfrm>
        </p:spPr>
        <p:txBody>
          <a:bodyPr/>
          <a:lstStyle/>
          <a:p>
            <a:r>
              <a:rPr lang="sv-SE" dirty="0"/>
              <a:t>24 augusti 2026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940695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21199C-2788-B324-C061-E550735F3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Ladok för studenter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F7528F7-B1CE-C28E-409C-97BF5929B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Funktionen för att ändra och spara en tillfällig adress har förbättrats.</a:t>
            </a:r>
          </a:p>
        </p:txBody>
      </p:sp>
    </p:spTree>
    <p:extLst>
      <p:ext uri="{BB962C8B-B14F-4D97-AF65-F5344CB8AC3E}">
        <p14:creationId xmlns:p14="http://schemas.microsoft.com/office/powerpoint/2010/main" val="691217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5E8408-C356-9641-509A-5A3ECD155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BI-objekt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1FCB8B4-A4BD-A3DB-0F0C-A3946EB4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984"/>
            <a:ext cx="10515600" cy="4819015"/>
          </a:xfrm>
        </p:spPr>
        <p:txBody>
          <a:bodyPr>
            <a:normAutofit/>
          </a:bodyPr>
          <a:lstStyle/>
          <a:p>
            <a:r>
              <a:rPr lang="sv-SE" dirty="0"/>
              <a:t>BI-objekt med uppgifter om ett resultats klarmarkering och de rättande lärare som är kopplade till resultatet:</a:t>
            </a:r>
          </a:p>
          <a:p>
            <a:pPr lvl="1"/>
            <a:r>
              <a:rPr lang="sv-SE" dirty="0"/>
              <a:t>BI_RESULTAT_KLARMARKERINGAR </a:t>
            </a:r>
          </a:p>
          <a:p>
            <a:pPr lvl="1"/>
            <a:r>
              <a:rPr lang="sv-SE" dirty="0"/>
              <a:t>BI_RESULTAT_RATTANDE_LARARE</a:t>
            </a:r>
          </a:p>
          <a:p>
            <a:r>
              <a:rPr lang="sv-SE" dirty="0"/>
              <a:t>Nytt BI-objekt: BI_AKTUELLA_FORVANTADE_TILLFALLESDELTAGANDEN.</a:t>
            </a:r>
          </a:p>
          <a:p>
            <a:pPr lvl="1"/>
            <a:r>
              <a:rPr lang="sv-SE" dirty="0"/>
              <a:t>Det kan användas och </a:t>
            </a:r>
            <a:r>
              <a:rPr lang="sv-SE" dirty="0" err="1"/>
              <a:t>joinas</a:t>
            </a:r>
            <a:r>
              <a:rPr lang="sv-SE" dirty="0"/>
              <a:t> ihop med BI-objektet BI_FORVANTADETILLFALLESDELTAGANDEN_UTBILDNINGSTILLFALLEN för att få fram aktuellt förväntat tillfällesdeltagande.</a:t>
            </a:r>
          </a:p>
          <a:p>
            <a:r>
              <a:rPr lang="sv-SE" dirty="0"/>
              <a:t>Nya BI-objekt för grunddata: </a:t>
            </a:r>
          </a:p>
          <a:p>
            <a:pPr lvl="1"/>
            <a:r>
              <a:rPr lang="sv-SE" dirty="0"/>
              <a:t>BI_SAMARBETEN_INOM_LAROSATE</a:t>
            </a:r>
          </a:p>
          <a:p>
            <a:pPr lvl="1"/>
            <a:r>
              <a:rPr lang="sv-SE" dirty="0"/>
              <a:t>BI_KRAV_PA_TIDIGARE_STUDIER</a:t>
            </a:r>
          </a:p>
          <a:p>
            <a:pPr lvl="1"/>
            <a:r>
              <a:rPr lang="sv-SE" dirty="0"/>
              <a:t>BI_PLANERINGSOMGANGAR</a:t>
            </a:r>
          </a:p>
          <a:p>
            <a:pPr lvl="1"/>
            <a:r>
              <a:rPr lang="sv-SE" dirty="0"/>
              <a:t>BI_FORKUNSKAPSNIVAER</a:t>
            </a:r>
          </a:p>
          <a:p>
            <a:pPr lvl="1"/>
            <a:r>
              <a:rPr lang="sv-SE" dirty="0"/>
              <a:t>BI_UTLANDSKA_ORTER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8D72DAA3-834D-973C-7550-FA77154A56F0}"/>
              </a:ext>
            </a:extLst>
          </p:cNvPr>
          <p:cNvSpPr/>
          <p:nvPr/>
        </p:nvSpPr>
        <p:spPr>
          <a:xfrm>
            <a:off x="838200" y="1361872"/>
            <a:ext cx="7683230" cy="463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600" dirty="0"/>
              <a:t>Levererades 1 juli (version 2.97)</a:t>
            </a:r>
          </a:p>
        </p:txBody>
      </p:sp>
    </p:spTree>
    <p:extLst>
      <p:ext uri="{BB962C8B-B14F-4D97-AF65-F5344CB8AC3E}">
        <p14:creationId xmlns:p14="http://schemas.microsoft.com/office/powerpoint/2010/main" val="400063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CED6-5E74-31AC-7551-D9F824E0D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04B7E41-110E-B6BD-F049-5DD2214DD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Inför version 3.2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3214A46-B9F5-7FF8-1E5E-D510F3343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82200" cy="4351338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Lokal resultatkonfiguration: </a:t>
            </a:r>
            <a:r>
              <a:rPr lang="sv-SE" dirty="0"/>
              <a:t>Ger lärosätet möjlighet att konfigurera hur resultatrapporteringen fungerar. Inställningen kan göras på respektive organisationsenhet. </a:t>
            </a:r>
          </a:p>
          <a:p>
            <a:pPr marL="0" indent="0">
              <a:buNone/>
            </a:pPr>
            <a:r>
              <a:rPr lang="sv-SE" dirty="0"/>
              <a:t>Följande kan ställas in:</a:t>
            </a:r>
          </a:p>
          <a:p>
            <a:pPr>
              <a:spcBef>
                <a:spcPts val="600"/>
              </a:spcBef>
            </a:pPr>
            <a:r>
              <a:rPr lang="sv-SE" dirty="0"/>
              <a:t>Vid klarmarkering av resultat: Ska valet ”Rättande lärare” ska vara förifylld med den användare som klarmarkerar resultatet?</a:t>
            </a:r>
          </a:p>
          <a:p>
            <a:pPr>
              <a:spcBef>
                <a:spcPts val="600"/>
              </a:spcBef>
            </a:pPr>
            <a:r>
              <a:rPr lang="sv-SE" dirty="0"/>
              <a:t>Vid klarmarkering av resultat: Ska det vara obligatoriskt att avisera attestant?</a:t>
            </a:r>
          </a:p>
          <a:p>
            <a:pPr>
              <a:spcBef>
                <a:spcPts val="600"/>
              </a:spcBef>
            </a:pPr>
            <a:r>
              <a:rPr lang="sv-SE" dirty="0"/>
              <a:t>Vid borttagande av resultat: Ska det vara obligatoriskt att fylla i anteckning?</a:t>
            </a:r>
          </a:p>
        </p:txBody>
      </p:sp>
    </p:spTree>
    <p:extLst>
      <p:ext uri="{BB962C8B-B14F-4D97-AF65-F5344CB8AC3E}">
        <p14:creationId xmlns:p14="http://schemas.microsoft.com/office/powerpoint/2010/main" val="38087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5D9FB9-44AF-99EB-1415-829436A14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Tack för idag!</a:t>
            </a:r>
          </a:p>
        </p:txBody>
      </p:sp>
    </p:spTree>
    <p:extLst>
      <p:ext uri="{BB962C8B-B14F-4D97-AF65-F5344CB8AC3E}">
        <p14:creationId xmlns:p14="http://schemas.microsoft.com/office/powerpoint/2010/main" val="309866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A399F86C-8996-F992-147E-6D9D8B71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Detta kommer demonstreras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7B227CD-4D47-CF4C-8241-67CFBF3C76E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Utbudsomgång</a:t>
            </a:r>
          </a:p>
          <a:p>
            <a:pPr marL="0" indent="0">
              <a:buNone/>
            </a:pPr>
            <a:r>
              <a:rPr lang="sv-SE" sz="2400" dirty="0"/>
              <a:t>Studieavgifter</a:t>
            </a:r>
          </a:p>
          <a:p>
            <a:pPr marL="0" indent="0">
              <a:buNone/>
            </a:pPr>
            <a:r>
              <a:rPr lang="sv-SE" sz="2400" dirty="0"/>
              <a:t>Examen och tillgodoräknande</a:t>
            </a:r>
          </a:p>
          <a:p>
            <a:pPr marL="0" indent="0">
              <a:buNone/>
            </a:pPr>
            <a:r>
              <a:rPr lang="sv-SE" sz="2400" dirty="0"/>
              <a:t>Ladok för studenter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291649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CD7461-1045-19DC-A990-90E4BBFAB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Utbudsomgång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CAF7EA-6B71-6F19-B0E1-C3F531B88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fliken "Planera strukturinnehåll" finns nu en ny översiktssida som visar status, statistik samt ger stöd för masshantering.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sv-SE" dirty="0"/>
              <a:t>I fliken "Planera strukturinnehåll" kan nu listan till vänster skrollas utan att hela sidan flyttas.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5F86A2B-0E6F-38AA-A8A1-1A4A618A8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042" y="3255257"/>
            <a:ext cx="7475241" cy="3602743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21059C59-596A-735A-300C-02958F5E2C45}"/>
              </a:ext>
            </a:extLst>
          </p:cNvPr>
          <p:cNvSpPr/>
          <p:nvPr/>
        </p:nvSpPr>
        <p:spPr>
          <a:xfrm>
            <a:off x="1169042" y="4421529"/>
            <a:ext cx="2928395" cy="24364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50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A438C-87F3-2B52-4133-82CF99FDC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85BD0C-E108-3562-EA3C-C2916B856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Utbudsomgång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ECA855-5254-A348-91E2-9E059538B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sv-SE" dirty="0"/>
              <a:t>I fliken "Hantera förslag" finns en ny kolumn: "Planerad i struktur". Där visas vilka kurspaketeringstillfällen ett kurstillfällesförslag ligger i strukturen för.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sv-SE" dirty="0"/>
              <a:t>I fliken "Hantera förslag" samt i </a:t>
            </a:r>
            <a:r>
              <a:rPr lang="sv-SE" dirty="0" err="1"/>
              <a:t>sökvyn</a:t>
            </a:r>
            <a:r>
              <a:rPr lang="sv-SE" dirty="0"/>
              <a:t> för existerande tillfällen visas nu inställda kurstillfällen som överstrukna.</a:t>
            </a:r>
          </a:p>
          <a:p>
            <a:pPr marL="0" indent="0">
              <a:buClrTx/>
              <a:buNone/>
            </a:pP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FF7CD24-621C-E3F9-0AFF-DBA9BBC0C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691" y="2900090"/>
            <a:ext cx="7613269" cy="351131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19ECFCB9-DBEB-B4BC-7365-A98ED267CA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890"/>
          <a:stretch>
            <a:fillRect/>
          </a:stretch>
        </p:blipFill>
        <p:spPr>
          <a:xfrm>
            <a:off x="1161691" y="2900089"/>
            <a:ext cx="7613268" cy="351131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AFA6411C-8417-C3F3-C3B0-D2FECC02D21B}"/>
              </a:ext>
            </a:extLst>
          </p:cNvPr>
          <p:cNvSpPr/>
          <p:nvPr/>
        </p:nvSpPr>
        <p:spPr>
          <a:xfrm>
            <a:off x="7513319" y="4655748"/>
            <a:ext cx="1215049" cy="18371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32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7EE92-83B7-3F84-3DE2-6D06AD374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C7DB14-6D44-FECD-49F4-C3A2A8059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Utbudsomgång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2D14A3-A064-560B-30E4-EED54AC03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sv-SE" dirty="0"/>
              <a:t>När en beställning i en planerad struktur redigeras visas nu vilken kurs som beställningen avser.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sv-SE" dirty="0"/>
              <a:t>Dolda grunddatavärden döljs nu korrekt i utbudsomgångar.</a:t>
            </a:r>
          </a:p>
          <a:p>
            <a:pPr marL="0" indent="0">
              <a:buClrTx/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F8CEC43-33E6-DA1A-F994-43076403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9" t="1519" r="1915" b="3576"/>
          <a:stretch>
            <a:fillRect/>
          </a:stretch>
        </p:blipFill>
        <p:spPr>
          <a:xfrm>
            <a:off x="1410512" y="3023889"/>
            <a:ext cx="6916366" cy="315307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C0918437-F862-0976-9C85-E42C7741F301}"/>
              </a:ext>
            </a:extLst>
          </p:cNvPr>
          <p:cNvSpPr/>
          <p:nvPr/>
        </p:nvSpPr>
        <p:spPr>
          <a:xfrm>
            <a:off x="2714017" y="3005847"/>
            <a:ext cx="2198452" cy="4474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206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3A3BFB-06DD-6CF3-2FA9-E7F69FEDE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Utbildningsinformation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7FA6D0-ECE0-8E79-20D0-9D3828FFA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"Avancerad sökning" går det nu att välja att visa attributet Behörighetsinformation (</a:t>
            </a:r>
            <a:r>
              <a:rPr lang="sv-SE" dirty="0" err="1"/>
              <a:t>utbildning.attribut.behorighetsinformation</a:t>
            </a:r>
            <a:r>
              <a:rPr lang="sv-SE" dirty="0"/>
              <a:t>). Kod och benämning visas.</a:t>
            </a:r>
          </a:p>
          <a:p>
            <a:r>
              <a:rPr lang="sv-SE" dirty="0"/>
              <a:t>Vid arbete i en kurspaketeringstillfällesstruktur visas inte längre någon varning om att ingående delar inte når upp till utbildningens omfattning varje gång en utbildning läggs till eller tas bort från strukturen.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731E0E6-37AA-BDDC-C42F-00650586F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43469"/>
            <a:ext cx="12192000" cy="3368431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0556F68B-5B41-8F65-13ED-46385D29E295}"/>
              </a:ext>
            </a:extLst>
          </p:cNvPr>
          <p:cNvSpPr/>
          <p:nvPr/>
        </p:nvSpPr>
        <p:spPr>
          <a:xfrm>
            <a:off x="6096000" y="4669277"/>
            <a:ext cx="1968229" cy="1705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901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D8AC4F-DCCB-5A62-8F9E-A1DC8E7D8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Attribut gällande distansutbildningar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180A9A-4D48-C2E5-730E-98FAB709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1067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Två attribut har fått nya benämningar:</a:t>
            </a:r>
          </a:p>
          <a:p>
            <a:pPr lvl="1"/>
            <a:r>
              <a:rPr lang="sv-SE" dirty="0"/>
              <a:t>”Obligatoriska träffar" heter nu "Obligatoriska träffar på campus"  </a:t>
            </a:r>
          </a:p>
          <a:p>
            <a:pPr lvl="1"/>
            <a:r>
              <a:rPr lang="sv-SE" dirty="0"/>
              <a:t>"Frivilliga träffar" heter nu "Frivilliga träffar på campus"</a:t>
            </a:r>
          </a:p>
          <a:p>
            <a:r>
              <a:rPr lang="sv-SE" dirty="0"/>
              <a:t>Tre nya attribut läggs in i nationella utbildningsmallar på onsdag fm:</a:t>
            </a:r>
          </a:p>
          <a:p>
            <a:pPr lvl="1"/>
            <a:r>
              <a:rPr lang="sv-SE" dirty="0"/>
              <a:t>”Obligatoriska digitala träffar”</a:t>
            </a:r>
          </a:p>
          <a:p>
            <a:pPr lvl="1"/>
            <a:r>
              <a:rPr lang="sv-SE" dirty="0"/>
              <a:t>”Frivilliga digitala träffar”</a:t>
            </a:r>
          </a:p>
          <a:p>
            <a:pPr lvl="1"/>
            <a:r>
              <a:rPr lang="sv-SE" dirty="0"/>
              <a:t>”Beskrivning av distansutbildningens upplägg i fritext”</a:t>
            </a:r>
            <a:endParaRPr lang="sv-SE" dirty="0">
              <a:highlight>
                <a:srgbClr val="FFFF00"/>
              </a:highlight>
            </a:endParaRPr>
          </a:p>
          <a:p>
            <a:pPr lvl="1"/>
            <a:endParaRPr lang="sv-SE" dirty="0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08907145-61AD-8E14-94E7-C309F192640A}"/>
              </a:ext>
            </a:extLst>
          </p:cNvPr>
          <p:cNvSpPr/>
          <p:nvPr/>
        </p:nvSpPr>
        <p:spPr>
          <a:xfrm>
            <a:off x="838200" y="1361872"/>
            <a:ext cx="7683230" cy="463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600" dirty="0"/>
              <a:t>Utskick till lokala kontaktpersoner 22 juni</a:t>
            </a:r>
          </a:p>
        </p:txBody>
      </p:sp>
    </p:spTree>
    <p:extLst>
      <p:ext uri="{BB962C8B-B14F-4D97-AF65-F5344CB8AC3E}">
        <p14:creationId xmlns:p14="http://schemas.microsoft.com/office/powerpoint/2010/main" val="174041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DFA742-5A7E-CE99-9330-BBF6C8527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Studieavgifter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245864-3AD7-DAE0-2913-C1EFBC542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Vid sökning på fakturor får man nu även träff om man söker på en students tidigare personnummer.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sv-SE" dirty="0"/>
              <a:t>I </a:t>
            </a:r>
            <a:r>
              <a:rPr lang="sv-SE" dirty="0" err="1"/>
              <a:t>sökvyn</a:t>
            </a:r>
            <a:r>
              <a:rPr lang="sv-SE" dirty="0"/>
              <a:t> för fakturor finns nu en ny kolumn som visar om studenten påbörjat den utbildning fakturan gäller. Det går även att filtrera utsökningen på det.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4F74E19-0C55-AF12-325D-F1934339F4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7939" r="1667"/>
          <a:stretch>
            <a:fillRect/>
          </a:stretch>
        </p:blipFill>
        <p:spPr>
          <a:xfrm>
            <a:off x="1118242" y="3474718"/>
            <a:ext cx="8542125" cy="324343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C9DC8C2E-D12A-2D1C-08D5-A374F0E19A50}"/>
              </a:ext>
            </a:extLst>
          </p:cNvPr>
          <p:cNvSpPr/>
          <p:nvPr/>
        </p:nvSpPr>
        <p:spPr>
          <a:xfrm>
            <a:off x="8433995" y="4929447"/>
            <a:ext cx="1301675" cy="17887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937C535-55F5-98E3-91AB-20C6A3B671EE}"/>
              </a:ext>
            </a:extLst>
          </p:cNvPr>
          <p:cNvSpPr/>
          <p:nvPr/>
        </p:nvSpPr>
        <p:spPr>
          <a:xfrm>
            <a:off x="7368989" y="3808207"/>
            <a:ext cx="1742739" cy="645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23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Anpassat 2">
      <a:dk1>
        <a:srgbClr val="000000"/>
      </a:dk1>
      <a:lt1>
        <a:srgbClr val="FFFFFF"/>
      </a:lt1>
      <a:dk2>
        <a:srgbClr val="1A2219"/>
      </a:dk2>
      <a:lt2>
        <a:srgbClr val="ECF0F3"/>
      </a:lt2>
      <a:accent1>
        <a:srgbClr val="E0EBD8"/>
      </a:accent1>
      <a:accent2>
        <a:srgbClr val="9FDDAC"/>
      </a:accent2>
      <a:accent3>
        <a:srgbClr val="04B067"/>
      </a:accent3>
      <a:accent4>
        <a:srgbClr val="107238"/>
      </a:accent4>
      <a:accent5>
        <a:srgbClr val="EA9E16"/>
      </a:accent5>
      <a:accent6>
        <a:srgbClr val="EC5C49"/>
      </a:accent6>
      <a:hlink>
        <a:srgbClr val="2469E6"/>
      </a:hlink>
      <a:folHlink>
        <a:srgbClr val="132F98"/>
      </a:folHlink>
    </a:clrScheme>
    <a:fontScheme name="Figtree">
      <a:majorFont>
        <a:latin typeface="Figtree"/>
        <a:ea typeface=""/>
        <a:cs typeface=""/>
      </a:majorFont>
      <a:minorFont>
        <a:latin typeface="Figtre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Nya grafiska</Template>
  <TotalTime>10151</TotalTime>
  <Words>960</Words>
  <Application>Microsoft Office PowerPoint</Application>
  <PresentationFormat>Bredbild</PresentationFormat>
  <Paragraphs>98</Paragraphs>
  <Slides>23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30" baseType="lpstr">
      <vt:lpstr>Figtree SemiBold</vt:lpstr>
      <vt:lpstr>Figtree</vt:lpstr>
      <vt:lpstr>Aptos</vt:lpstr>
      <vt:lpstr>Figtree Medium</vt:lpstr>
      <vt:lpstr>Arial</vt:lpstr>
      <vt:lpstr>Wingdings 3</vt:lpstr>
      <vt:lpstr>Office Theme</vt:lpstr>
      <vt:lpstr>PowerPoint-presentation</vt:lpstr>
      <vt:lpstr>Demo av version 3.1  och sommar-versionerna</vt:lpstr>
      <vt:lpstr>Detta kommer demonstreras</vt:lpstr>
      <vt:lpstr>Utbudsomgång</vt:lpstr>
      <vt:lpstr>Utbudsomgång</vt:lpstr>
      <vt:lpstr>Utbudsomgång</vt:lpstr>
      <vt:lpstr>Utbildningsinformation</vt:lpstr>
      <vt:lpstr>Attribut gällande distansutbildningar</vt:lpstr>
      <vt:lpstr>Studieavgifter</vt:lpstr>
      <vt:lpstr>Pedagogiskt stöd</vt:lpstr>
      <vt:lpstr>Pedagogiskt stöd och resultat</vt:lpstr>
      <vt:lpstr>Resultat</vt:lpstr>
      <vt:lpstr>Resultat</vt:lpstr>
      <vt:lpstr>Tillgodoräknande</vt:lpstr>
      <vt:lpstr>Bevis och tillgodoräknande</vt:lpstr>
      <vt:lpstr>Bevis och tillgodoräknande</vt:lpstr>
      <vt:lpstr>Bevis</vt:lpstr>
      <vt:lpstr>Utdata</vt:lpstr>
      <vt:lpstr>Uppföljning</vt:lpstr>
      <vt:lpstr>Ladok för studenter</vt:lpstr>
      <vt:lpstr>BI-objekt</vt:lpstr>
      <vt:lpstr>Inför version 3.2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Versionsdemo</dc:title>
  <dc:creator>Klara Nordström</dc:creator>
  <cp:lastModifiedBy>Klara Nordström</cp:lastModifiedBy>
  <cp:revision>914</cp:revision>
  <dcterms:created xsi:type="dcterms:W3CDTF">2024-03-26T12:09:15Z</dcterms:created>
  <dcterms:modified xsi:type="dcterms:W3CDTF">2026-08-24T08:23:19Z</dcterms:modified>
</cp:coreProperties>
</file>