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23"/>
  </p:notesMasterIdLst>
  <p:sldIdLst>
    <p:sldId id="257" r:id="rId2"/>
    <p:sldId id="256" r:id="rId3"/>
    <p:sldId id="259" r:id="rId4"/>
    <p:sldId id="354" r:id="rId5"/>
    <p:sldId id="349" r:id="rId6"/>
    <p:sldId id="359" r:id="rId7"/>
    <p:sldId id="350" r:id="rId8"/>
    <p:sldId id="353" r:id="rId9"/>
    <p:sldId id="352" r:id="rId10"/>
    <p:sldId id="360" r:id="rId11"/>
    <p:sldId id="357" r:id="rId12"/>
    <p:sldId id="348" r:id="rId13"/>
    <p:sldId id="355" r:id="rId14"/>
    <p:sldId id="356" r:id="rId15"/>
    <p:sldId id="361" r:id="rId16"/>
    <p:sldId id="363" r:id="rId17"/>
    <p:sldId id="358" r:id="rId18"/>
    <p:sldId id="351" r:id="rId19"/>
    <p:sldId id="328" r:id="rId20"/>
    <p:sldId id="362" r:id="rId21"/>
    <p:sldId id="292" r:id="rId22"/>
  </p:sldIdLst>
  <p:sldSz cx="12192000" cy="6858000"/>
  <p:notesSz cx="6858000" cy="9144000"/>
  <p:embeddedFontLst>
    <p:embeddedFont>
      <p:font typeface="Figtree" panose="020B0604020202020204" charset="0"/>
      <p:regular r:id="rId24"/>
      <p:bold r:id="rId25"/>
      <p:italic r:id="rId26"/>
      <p:boldItalic r:id="rId27"/>
    </p:embeddedFont>
    <p:embeddedFont>
      <p:font typeface="Figtree Medium" panose="020B0604020202020204" charset="0"/>
      <p:regular r:id="rId28"/>
      <p:italic r:id="rId29"/>
    </p:embeddedFont>
    <p:embeddedFont>
      <p:font typeface="Figtree SemiBold" panose="020B0604020202020204" charset="0"/>
      <p:regular r:id="rId30"/>
      <p:bold r:id="rId31"/>
      <p:italic r:id="rId32"/>
      <p:boldItalic r:id="rId33"/>
    </p:embeddedFont>
    <p:embeddedFont>
      <p:font typeface="Wingdings 3" panose="05040102010807070707" pitchFamily="18" charset="2"/>
      <p:regular r:id="rId34"/>
    </p:embeddedFont>
  </p:embeddedFontLst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B067"/>
    <a:srgbClr val="EA9E16"/>
    <a:srgbClr val="F2F0F4"/>
    <a:srgbClr val="0E72ED"/>
    <a:srgbClr val="DCA346"/>
    <a:srgbClr val="F1F1F3"/>
    <a:srgbClr val="C6C6C6"/>
    <a:srgbClr val="F3F4F6"/>
    <a:srgbClr val="F9F9F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2" autoAdjust="0"/>
    <p:restoredTop sz="96247" autoAdjust="0"/>
  </p:normalViewPr>
  <p:slideViewPr>
    <p:cSldViewPr snapToGrid="0">
      <p:cViewPr varScale="1">
        <p:scale>
          <a:sx n="83" d="100"/>
          <a:sy n="83" d="100"/>
        </p:scale>
        <p:origin x="59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3E644-9AD9-1B47-BB31-DDA0E5DC1CDE}" type="datetimeFigureOut">
              <a:rPr lang="en-SE" smtClean="0"/>
              <a:t>10/19/2026</a:t>
            </a:fld>
            <a:endParaRPr lang="en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C61D6-423E-A349-AA98-83ABF4E6F90D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004031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AC61D6-423E-A349-AA98-83ABF4E6F90D}" type="slidenum">
              <a:rPr lang="en-SE" smtClean="0"/>
              <a:t>1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668857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ACBD8B-BEB3-B472-0651-BC20361790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12861" y="682125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932487"/>
            <a:ext cx="2743200" cy="365125"/>
          </a:xfrm>
        </p:spPr>
        <p:txBody>
          <a:bodyPr/>
          <a:lstStyle/>
          <a:p>
            <a:fld id="{8A50A0E2-9454-1A47-9ECA-17CFBF43F9D8}" type="datetime1">
              <a:rPr lang="sv-SE" smtClean="0"/>
              <a:t>2026-10-19</a:t>
            </a:fld>
            <a:endParaRPr lang="en-SE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66BBB8C-BB60-1947-468F-4BBF3B1EB7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2182" y="574654"/>
            <a:ext cx="1498235" cy="43927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55D4715-3F9A-45B2-ACFB-A466A2DBC1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43557" y="5873750"/>
            <a:ext cx="4826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457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ACBD8B-BEB3-B472-0651-BC20361790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12861" y="682125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932487"/>
            <a:ext cx="2743200" cy="365125"/>
          </a:xfrm>
        </p:spPr>
        <p:txBody>
          <a:bodyPr/>
          <a:lstStyle/>
          <a:p>
            <a:fld id="{8A50A0E2-9454-1A47-9ECA-17CFBF43F9D8}" type="datetime1">
              <a:rPr lang="sv-SE" smtClean="0"/>
              <a:t>2026-10-19</a:t>
            </a:fld>
            <a:endParaRPr lang="en-SE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455D4715-3F9A-45B2-ACFB-A466A2DBC1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43557" y="5873750"/>
            <a:ext cx="482600" cy="4826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8CAF758-5B8D-914A-57C4-A29D178133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7544" y="541292"/>
            <a:ext cx="4272022" cy="53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00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1379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0C1C9D6-962A-9EDB-1387-C352C1B327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182" y="574654"/>
            <a:ext cx="1498235" cy="439273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35106B-D516-2187-B352-7C2BE62ED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3026"/>
            <a:ext cx="10515600" cy="3457575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663637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1379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7855B1E-D74F-C54E-CE61-83490999A0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7544" y="541292"/>
            <a:ext cx="4272022" cy="53400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78373-6821-27A5-958A-7B85ECC9A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3026"/>
            <a:ext cx="10515600" cy="3457575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9946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3541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4130E41-A691-BDBC-87BE-64335B450A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182" y="5845186"/>
            <a:ext cx="1498235" cy="439273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66FF7B2-0F90-0298-DB7F-3555F3C39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5975"/>
            <a:ext cx="10515600" cy="3457575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020243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3541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70278C9-6026-42BB-776E-1DDE9814F9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9551" y="5801857"/>
            <a:ext cx="4272022" cy="53400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AC793-6678-D009-476D-A6BD526DA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5975"/>
            <a:ext cx="10515600" cy="3457575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691171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anli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DCC8F3-0B56-EB07-ABC3-675FC490D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67899" y="365125"/>
            <a:ext cx="547251" cy="132556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8A01264-94DE-1240-FF57-93DE97C2D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630313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De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DCC8F3-0B56-EB07-ABC3-675FC490D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67899" y="365125"/>
            <a:ext cx="547251" cy="132556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8A01264-94DE-1240-FF57-93DE97C2D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buClr>
                <a:srgbClr val="04B067"/>
              </a:buClr>
              <a:buFont typeface="Wingdings 3" panose="05040102010807070707" pitchFamily="18" charset="2"/>
              <a:buChar char="u"/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989678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F17F89-5D8E-AFD6-042E-5A6533FE93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20657" y="693915"/>
            <a:ext cx="4084222" cy="617696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8A01264-94DE-1240-FF57-93DE97C2D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143917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DCC8F3-0B56-EB07-ABC3-675FC490D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52345" y="-22904"/>
            <a:ext cx="2862805" cy="693435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ED2CE4E-AC76-C81C-ABB7-824E23D16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328700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CAAF4D-6321-8AFB-25DE-405E79C852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66347" y="-43405"/>
            <a:ext cx="4141400" cy="694481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E4C24-AEF2-7249-9AA0-1CAC3A320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5914984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59D4D0-806D-EE44-D99C-0A1D6CA18E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90012" y="3342860"/>
            <a:ext cx="4064885" cy="5773316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7442C5-5137-0062-09E9-5DFF18786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621398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FFE41FF-7FD8-9D00-8599-5FC39B691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5657993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9A95824-1C64-A0B8-445C-F67C74780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3039"/>
            <a:ext cx="10515600" cy="903923"/>
          </a:xfrm>
        </p:spPr>
        <p:txBody>
          <a:bodyPr/>
          <a:lstStyle>
            <a:lvl1pPr algn="ctr"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06120E-D0F4-1F4F-69D2-4A9203D0D8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9548" y="2190697"/>
            <a:ext cx="1022452" cy="247660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F8254F5-2E54-2929-1B50-47A66009FA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16513" y="2702030"/>
            <a:ext cx="4958971" cy="145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2224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9A95824-1C64-A0B8-445C-F67C74780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3039"/>
            <a:ext cx="10515600" cy="903923"/>
          </a:xfrm>
        </p:spPr>
        <p:txBody>
          <a:bodyPr/>
          <a:lstStyle>
            <a:lvl1pPr algn="ctr"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06120E-D0F4-1F4F-69D2-4A9203D0D8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9548" y="2190697"/>
            <a:ext cx="1022452" cy="247660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BC45834E-24AB-6E9B-FCF7-14C44E43EA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52154" y="2719890"/>
            <a:ext cx="3287692" cy="141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396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117671-6EE3-A30D-909F-10565891E0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99982" y="669246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823629"/>
            <a:ext cx="2743200" cy="365125"/>
          </a:xfrm>
        </p:spPr>
        <p:txBody>
          <a:bodyPr/>
          <a:lstStyle/>
          <a:p>
            <a:fld id="{FB967051-D53A-0545-A9A5-5717265AFBBA}" type="datetime1">
              <a:rPr lang="sv-SE" smtClean="0"/>
              <a:t>2026-10-19</a:t>
            </a:fld>
            <a:endParaRPr lang="en-SE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BCBE20B-8B28-E5CA-4285-ADD0803ED24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413" y="589322"/>
            <a:ext cx="1491577" cy="43732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DD751FC-B2D6-7414-1C06-8D064CB168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47436" y="5872032"/>
            <a:ext cx="482599" cy="48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7832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5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117671-6EE3-A30D-909F-10565891E0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99982" y="669246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823629"/>
            <a:ext cx="2743200" cy="365125"/>
          </a:xfrm>
        </p:spPr>
        <p:txBody>
          <a:bodyPr/>
          <a:lstStyle/>
          <a:p>
            <a:fld id="{FB967051-D53A-0545-A9A5-5717265AFBBA}" type="datetime1">
              <a:rPr lang="sv-SE" smtClean="0"/>
              <a:t>2026-10-19</a:t>
            </a:fld>
            <a:endParaRPr lang="en-SE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DD751FC-B2D6-7414-1C06-8D064CB168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47436" y="5872032"/>
            <a:ext cx="482599" cy="48259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5FDF1DF-3C1E-CB5D-8F80-82B4AFDA9A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516" y="541347"/>
            <a:ext cx="4092018" cy="51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6630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F03C7DB-07EE-ADCC-4E8D-9518244B9A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52344" y="0"/>
            <a:ext cx="2839656" cy="687827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F2EA030-428D-BEBB-B319-92680E206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3364183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F03C7DB-07EE-ADCC-4E8D-9518244B9A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28814" y="326528"/>
            <a:ext cx="563186" cy="136416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EAB526-E829-9FA6-CF67-28AE852FE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3257357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5BFFF2-459C-96C8-6A90-602E2C124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02367" y="0"/>
            <a:ext cx="4089633" cy="6858000"/>
          </a:xfrm>
          <a:prstGeom prst="rect">
            <a:avLst/>
          </a:prstGeom>
          <a:solidFill>
            <a:srgbClr val="007633"/>
          </a:solidFill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2AF513B9-3816-BAEB-4843-7EC0969F3732}"/>
              </a:ext>
            </a:extLst>
          </p:cNvPr>
          <p:cNvSpPr/>
          <p:nvPr userDrawn="1"/>
        </p:nvSpPr>
        <p:spPr>
          <a:xfrm rot="917296">
            <a:off x="9070416" y="-183710"/>
            <a:ext cx="3892918" cy="7703438"/>
          </a:xfrm>
          <a:custGeom>
            <a:avLst/>
            <a:gdLst>
              <a:gd name="connsiteX0" fmla="*/ 0 w 1628775"/>
              <a:gd name="connsiteY0" fmla="*/ 0 h 7125079"/>
              <a:gd name="connsiteX1" fmla="*/ 1628775 w 1628775"/>
              <a:gd name="connsiteY1" fmla="*/ 0 h 7125079"/>
              <a:gd name="connsiteX2" fmla="*/ 1628775 w 1628775"/>
              <a:gd name="connsiteY2" fmla="*/ 7125079 h 7125079"/>
              <a:gd name="connsiteX3" fmla="*/ 0 w 1628775"/>
              <a:gd name="connsiteY3" fmla="*/ 7125079 h 7125079"/>
              <a:gd name="connsiteX4" fmla="*/ 0 w 1628775"/>
              <a:gd name="connsiteY4" fmla="*/ 0 h 7125079"/>
              <a:gd name="connsiteX0" fmla="*/ 0 w 2082897"/>
              <a:gd name="connsiteY0" fmla="*/ 578359 h 7703438"/>
              <a:gd name="connsiteX1" fmla="*/ 2082897 w 2082897"/>
              <a:gd name="connsiteY1" fmla="*/ 0 h 7703438"/>
              <a:gd name="connsiteX2" fmla="*/ 1628775 w 2082897"/>
              <a:gd name="connsiteY2" fmla="*/ 7703438 h 7703438"/>
              <a:gd name="connsiteX3" fmla="*/ 0 w 2082897"/>
              <a:gd name="connsiteY3" fmla="*/ 7703438 h 7703438"/>
              <a:gd name="connsiteX4" fmla="*/ 0 w 2082897"/>
              <a:gd name="connsiteY4" fmla="*/ 578359 h 7703438"/>
              <a:gd name="connsiteX0" fmla="*/ 0 w 3892918"/>
              <a:gd name="connsiteY0" fmla="*/ 578359 h 7703438"/>
              <a:gd name="connsiteX1" fmla="*/ 2082897 w 3892918"/>
              <a:gd name="connsiteY1" fmla="*/ 0 h 7703438"/>
              <a:gd name="connsiteX2" fmla="*/ 3892918 w 3892918"/>
              <a:gd name="connsiteY2" fmla="*/ 6630313 h 7703438"/>
              <a:gd name="connsiteX3" fmla="*/ 0 w 3892918"/>
              <a:gd name="connsiteY3" fmla="*/ 7703438 h 7703438"/>
              <a:gd name="connsiteX4" fmla="*/ 0 w 3892918"/>
              <a:gd name="connsiteY4" fmla="*/ 578359 h 7703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92918" h="7703438">
                <a:moveTo>
                  <a:pt x="0" y="578359"/>
                </a:moveTo>
                <a:lnTo>
                  <a:pt x="2082897" y="0"/>
                </a:lnTo>
                <a:lnTo>
                  <a:pt x="3892918" y="6630313"/>
                </a:lnTo>
                <a:lnTo>
                  <a:pt x="0" y="7703438"/>
                </a:lnTo>
                <a:lnTo>
                  <a:pt x="0" y="578359"/>
                </a:lnTo>
                <a:close/>
              </a:path>
            </a:pathLst>
          </a:custGeom>
          <a:solidFill>
            <a:srgbClr val="0C56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EE276D9-B1D7-512E-9E31-307589EAF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0787761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F9D2C18-4ADF-1CDE-6E0D-62FC46F7F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1640149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12B59A2-C69F-1AEE-DB4A-B8F0F5EA7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77038"/>
            <a:ext cx="10515600" cy="903923"/>
          </a:xfrm>
        </p:spPr>
        <p:txBody>
          <a:bodyPr/>
          <a:lstStyle>
            <a:lvl1pPr algn="ctr"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3F759B-9D8B-810E-93CA-B5B58BB495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9548" y="2190697"/>
            <a:ext cx="1022452" cy="247660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EEC4692-26F6-5E3C-7ADC-092571DAE8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02138" y="6036815"/>
            <a:ext cx="1587724" cy="46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3461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12B59A2-C69F-1AEE-DB4A-B8F0F5EA7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3039"/>
            <a:ext cx="10515600" cy="903923"/>
          </a:xfrm>
        </p:spPr>
        <p:txBody>
          <a:bodyPr/>
          <a:lstStyle>
            <a:lvl1pPr algn="ctr"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3F759B-9D8B-810E-93CA-B5B58BB495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9548" y="2190697"/>
            <a:ext cx="1022452" cy="2476606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12B14E5-2648-4329-AFFD-B10A575CFD3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32650" y="2754614"/>
            <a:ext cx="3126699" cy="134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8215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4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C51D169-60D0-F73F-8657-C5C05CE6AF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12861" y="682125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823629"/>
            <a:ext cx="2743200" cy="365125"/>
          </a:xfrm>
        </p:spPr>
        <p:txBody>
          <a:bodyPr/>
          <a:lstStyle/>
          <a:p>
            <a:fld id="{FB967051-D53A-0545-A9A5-5717265AFBBA}" type="datetime1">
              <a:rPr lang="sv-SE" smtClean="0"/>
              <a:t>2026-10-19</a:t>
            </a:fld>
            <a:endParaRPr lang="en-SE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6B07326-30B0-DEF1-E871-62752D93D70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413" y="589322"/>
            <a:ext cx="1491577" cy="43732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F7D56C4-BD66-A21C-CF40-6646800FBB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47436" y="5872032"/>
            <a:ext cx="482599" cy="48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086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8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C51D169-60D0-F73F-8657-C5C05CE6AF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12861" y="682125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823629"/>
            <a:ext cx="2743200" cy="365125"/>
          </a:xfrm>
        </p:spPr>
        <p:txBody>
          <a:bodyPr/>
          <a:lstStyle/>
          <a:p>
            <a:fld id="{FB967051-D53A-0545-A9A5-5717265AFBBA}" type="datetime1">
              <a:rPr lang="sv-SE" smtClean="0"/>
              <a:t>2026-10-19</a:t>
            </a:fld>
            <a:endParaRPr lang="en-SE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F7D56C4-BD66-A21C-CF40-6646800FBB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47436" y="5872032"/>
            <a:ext cx="482599" cy="48259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0BE6E8F6-C384-1E29-A9EC-4D22C46805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516" y="550678"/>
            <a:ext cx="4092018" cy="51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024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5F2F90-7F02-5858-E37B-3DACBEDC72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67899" y="365125"/>
            <a:ext cx="547251" cy="132556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662B6-E63C-6D4A-56B7-1260C5AA4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0638887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CAAF4D-6321-8AFB-25DE-405E79C852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66347" y="-43405"/>
            <a:ext cx="4141400" cy="694481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94381-2C45-C341-AE82-F9E7DD509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639469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0993AB-4E17-B9A2-D11A-438C67C691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52345" y="-22904"/>
            <a:ext cx="2862805" cy="693435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9C839-6834-A094-B1BF-887D63EC7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42634454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724E1D99-EC3B-00B1-4FA1-678700860336}"/>
              </a:ext>
            </a:extLst>
          </p:cNvPr>
          <p:cNvSpPr/>
          <p:nvPr userDrawn="1"/>
        </p:nvSpPr>
        <p:spPr>
          <a:xfrm>
            <a:off x="-1587" y="0"/>
            <a:ext cx="12193587" cy="2836863"/>
          </a:xfrm>
          <a:custGeom>
            <a:avLst/>
            <a:gdLst>
              <a:gd name="connsiteX0" fmla="*/ 0 w 12192000"/>
              <a:gd name="connsiteY0" fmla="*/ 0 h 1790700"/>
              <a:gd name="connsiteX1" fmla="*/ 12192000 w 12192000"/>
              <a:gd name="connsiteY1" fmla="*/ 0 h 1790700"/>
              <a:gd name="connsiteX2" fmla="*/ 12192000 w 12192000"/>
              <a:gd name="connsiteY2" fmla="*/ 1790700 h 1790700"/>
              <a:gd name="connsiteX3" fmla="*/ 0 w 12192000"/>
              <a:gd name="connsiteY3" fmla="*/ 1790700 h 1790700"/>
              <a:gd name="connsiteX4" fmla="*/ 0 w 12192000"/>
              <a:gd name="connsiteY4" fmla="*/ 0 h 1790700"/>
              <a:gd name="connsiteX0" fmla="*/ 25400 w 12217400"/>
              <a:gd name="connsiteY0" fmla="*/ 0 h 2730500"/>
              <a:gd name="connsiteX1" fmla="*/ 12217400 w 12217400"/>
              <a:gd name="connsiteY1" fmla="*/ 0 h 2730500"/>
              <a:gd name="connsiteX2" fmla="*/ 12217400 w 12217400"/>
              <a:gd name="connsiteY2" fmla="*/ 1790700 h 2730500"/>
              <a:gd name="connsiteX3" fmla="*/ 0 w 12217400"/>
              <a:gd name="connsiteY3" fmla="*/ 2730500 h 2730500"/>
              <a:gd name="connsiteX4" fmla="*/ 25400 w 12217400"/>
              <a:gd name="connsiteY4" fmla="*/ 0 h 2730500"/>
              <a:gd name="connsiteX0" fmla="*/ 1587 w 12193587"/>
              <a:gd name="connsiteY0" fmla="*/ 0 h 2735092"/>
              <a:gd name="connsiteX1" fmla="*/ 12193587 w 12193587"/>
              <a:gd name="connsiteY1" fmla="*/ 0 h 2735092"/>
              <a:gd name="connsiteX2" fmla="*/ 12193587 w 12193587"/>
              <a:gd name="connsiteY2" fmla="*/ 1790700 h 2735092"/>
              <a:gd name="connsiteX3" fmla="*/ 0 w 12193587"/>
              <a:gd name="connsiteY3" fmla="*/ 2735092 h 2735092"/>
              <a:gd name="connsiteX4" fmla="*/ 1587 w 12193587"/>
              <a:gd name="connsiteY4" fmla="*/ 0 h 2735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3587" h="2735092">
                <a:moveTo>
                  <a:pt x="1587" y="0"/>
                </a:moveTo>
                <a:lnTo>
                  <a:pt x="12193587" y="0"/>
                </a:lnTo>
                <a:lnTo>
                  <a:pt x="12193587" y="1790700"/>
                </a:lnTo>
                <a:lnTo>
                  <a:pt x="0" y="2735092"/>
                </a:lnTo>
                <a:lnTo>
                  <a:pt x="1587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94381-2C45-C341-AE82-F9E7DD509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6620766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of Rectangle 7">
            <a:extLst>
              <a:ext uri="{FF2B5EF4-FFF2-40B4-BE49-F238E27FC236}">
                <a16:creationId xmlns:a16="http://schemas.microsoft.com/office/drawing/2014/main" id="{D10D52E0-5D28-E763-7378-2C9B3446CA04}"/>
              </a:ext>
            </a:extLst>
          </p:cNvPr>
          <p:cNvSpPr/>
          <p:nvPr userDrawn="1"/>
        </p:nvSpPr>
        <p:spPr>
          <a:xfrm>
            <a:off x="0" y="1690688"/>
            <a:ext cx="6096000" cy="5167312"/>
          </a:xfrm>
          <a:prstGeom prst="round1Rect">
            <a:avLst/>
          </a:prstGeom>
          <a:solidFill>
            <a:srgbClr val="CAD8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E8BAFF-6284-2092-3FA8-D2C13189F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274E3-D29C-7192-B8DA-24228C308F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47081"/>
            <a:ext cx="483108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72329C-F8E5-2205-A227-3DF687021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7480" y="2047081"/>
            <a:ext cx="484632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8629006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of Rectangle 4">
            <a:extLst>
              <a:ext uri="{FF2B5EF4-FFF2-40B4-BE49-F238E27FC236}">
                <a16:creationId xmlns:a16="http://schemas.microsoft.com/office/drawing/2014/main" id="{5A45318E-4509-8932-528E-F98CA2E16B27}"/>
              </a:ext>
            </a:extLst>
          </p:cNvPr>
          <p:cNvSpPr/>
          <p:nvPr userDrawn="1"/>
        </p:nvSpPr>
        <p:spPr>
          <a:xfrm flipH="1">
            <a:off x="6096000" y="0"/>
            <a:ext cx="6096000" cy="6858000"/>
          </a:xfrm>
          <a:prstGeom prst="round1Rect">
            <a:avLst/>
          </a:prstGeom>
          <a:solidFill>
            <a:srgbClr val="CAD8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E8BAFF-6284-2092-3FA8-D2C13189F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3108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274E3-D29C-7192-B8DA-24228C308F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47081"/>
            <a:ext cx="483108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72329C-F8E5-2205-A227-3DF687021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7480" y="2047081"/>
            <a:ext cx="484632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9560920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of Rectangle 4">
            <a:extLst>
              <a:ext uri="{FF2B5EF4-FFF2-40B4-BE49-F238E27FC236}">
                <a16:creationId xmlns:a16="http://schemas.microsoft.com/office/drawing/2014/main" id="{5A45318E-4509-8932-528E-F98CA2E16B27}"/>
              </a:ext>
            </a:extLst>
          </p:cNvPr>
          <p:cNvSpPr/>
          <p:nvPr userDrawn="1"/>
        </p:nvSpPr>
        <p:spPr>
          <a:xfrm flipH="1">
            <a:off x="6095103" y="2047081"/>
            <a:ext cx="6106228" cy="4842588"/>
          </a:xfrm>
          <a:custGeom>
            <a:avLst/>
            <a:gdLst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5234473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886408 w 6096000"/>
              <a:gd name="connsiteY4" fmla="*/ 4786604 h 5234473"/>
              <a:gd name="connsiteX5" fmla="*/ 0 w 6096000"/>
              <a:gd name="connsiteY5" fmla="*/ 0 h 5234473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0 w 6096000"/>
              <a:gd name="connsiteY4" fmla="*/ 5178490 h 5234473"/>
              <a:gd name="connsiteX5" fmla="*/ 0 w 6096000"/>
              <a:gd name="connsiteY5" fmla="*/ 0 h 5234473"/>
              <a:gd name="connsiteX0" fmla="*/ 0 w 6105331"/>
              <a:gd name="connsiteY0" fmla="*/ 0 h 5206482"/>
              <a:gd name="connsiteX1" fmla="*/ 5079980 w 6105331"/>
              <a:gd name="connsiteY1" fmla="*/ 0 h 5206482"/>
              <a:gd name="connsiteX2" fmla="*/ 6096000 w 6105331"/>
              <a:gd name="connsiteY2" fmla="*/ 1016020 h 5206482"/>
              <a:gd name="connsiteX3" fmla="*/ 6105331 w 6105331"/>
              <a:gd name="connsiteY3" fmla="*/ 5206482 h 5206482"/>
              <a:gd name="connsiteX4" fmla="*/ 0 w 6105331"/>
              <a:gd name="connsiteY4" fmla="*/ 5178490 h 5206482"/>
              <a:gd name="connsiteX5" fmla="*/ 0 w 6105331"/>
              <a:gd name="connsiteY5" fmla="*/ 0 h 5206482"/>
              <a:gd name="connsiteX0" fmla="*/ 0 w 6096897"/>
              <a:gd name="connsiteY0" fmla="*/ 0 h 5178490"/>
              <a:gd name="connsiteX1" fmla="*/ 5079980 w 6096897"/>
              <a:gd name="connsiteY1" fmla="*/ 0 h 5178490"/>
              <a:gd name="connsiteX2" fmla="*/ 6096000 w 6096897"/>
              <a:gd name="connsiteY2" fmla="*/ 1016020 h 5178490"/>
              <a:gd name="connsiteX3" fmla="*/ 6096000 w 6096897"/>
              <a:gd name="connsiteY3" fmla="*/ 4814596 h 5178490"/>
              <a:gd name="connsiteX4" fmla="*/ 0 w 6096897"/>
              <a:gd name="connsiteY4" fmla="*/ 5178490 h 5178490"/>
              <a:gd name="connsiteX5" fmla="*/ 0 w 6096897"/>
              <a:gd name="connsiteY5" fmla="*/ 0 h 5178490"/>
              <a:gd name="connsiteX0" fmla="*/ 9331 w 6106228"/>
              <a:gd name="connsiteY0" fmla="*/ 0 h 4842588"/>
              <a:gd name="connsiteX1" fmla="*/ 5089311 w 6106228"/>
              <a:gd name="connsiteY1" fmla="*/ 0 h 4842588"/>
              <a:gd name="connsiteX2" fmla="*/ 6105331 w 6106228"/>
              <a:gd name="connsiteY2" fmla="*/ 1016020 h 4842588"/>
              <a:gd name="connsiteX3" fmla="*/ 6105331 w 6106228"/>
              <a:gd name="connsiteY3" fmla="*/ 4814596 h 4842588"/>
              <a:gd name="connsiteX4" fmla="*/ 0 w 6106228"/>
              <a:gd name="connsiteY4" fmla="*/ 4842588 h 4842588"/>
              <a:gd name="connsiteX5" fmla="*/ 9331 w 6106228"/>
              <a:gd name="connsiteY5" fmla="*/ 0 h 4842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06228" h="4842588">
                <a:moveTo>
                  <a:pt x="9331" y="0"/>
                </a:moveTo>
                <a:lnTo>
                  <a:pt x="5089311" y="0"/>
                </a:lnTo>
                <a:cubicBezTo>
                  <a:pt x="5650443" y="0"/>
                  <a:pt x="6105331" y="454888"/>
                  <a:pt x="6105331" y="1016020"/>
                </a:cubicBezTo>
                <a:cubicBezTo>
                  <a:pt x="6108441" y="2412841"/>
                  <a:pt x="6102221" y="3417775"/>
                  <a:pt x="6105331" y="4814596"/>
                </a:cubicBezTo>
                <a:lnTo>
                  <a:pt x="0" y="4842588"/>
                </a:lnTo>
                <a:cubicBezTo>
                  <a:pt x="3110" y="3228392"/>
                  <a:pt x="6221" y="1614196"/>
                  <a:pt x="9331" y="0"/>
                </a:cubicBezTo>
                <a:close/>
              </a:path>
            </a:pathLst>
          </a:custGeom>
          <a:solidFill>
            <a:srgbClr val="754F0B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E8BAFF-6284-2092-3FA8-D2C13189F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3108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274E3-D29C-7192-B8DA-24228C308F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47081"/>
            <a:ext cx="483108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72329C-F8E5-2205-A227-3DF687021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7480" y="2047081"/>
            <a:ext cx="484632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5237629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of Rectangle 4">
            <a:extLst>
              <a:ext uri="{FF2B5EF4-FFF2-40B4-BE49-F238E27FC236}">
                <a16:creationId xmlns:a16="http://schemas.microsoft.com/office/drawing/2014/main" id="{5A45318E-4509-8932-528E-F98CA2E16B27}"/>
              </a:ext>
            </a:extLst>
          </p:cNvPr>
          <p:cNvSpPr/>
          <p:nvPr userDrawn="1"/>
        </p:nvSpPr>
        <p:spPr>
          <a:xfrm flipH="1">
            <a:off x="416494" y="1690688"/>
            <a:ext cx="11779059" cy="5205213"/>
          </a:xfrm>
          <a:custGeom>
            <a:avLst/>
            <a:gdLst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5234473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886408 w 6096000"/>
              <a:gd name="connsiteY4" fmla="*/ 4786604 h 5234473"/>
              <a:gd name="connsiteX5" fmla="*/ 0 w 6096000"/>
              <a:gd name="connsiteY5" fmla="*/ 0 h 5234473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0 w 6096000"/>
              <a:gd name="connsiteY4" fmla="*/ 5178490 h 5234473"/>
              <a:gd name="connsiteX5" fmla="*/ 0 w 6096000"/>
              <a:gd name="connsiteY5" fmla="*/ 0 h 5234473"/>
              <a:gd name="connsiteX0" fmla="*/ 0 w 6105331"/>
              <a:gd name="connsiteY0" fmla="*/ 0 h 5206482"/>
              <a:gd name="connsiteX1" fmla="*/ 5079980 w 6105331"/>
              <a:gd name="connsiteY1" fmla="*/ 0 h 5206482"/>
              <a:gd name="connsiteX2" fmla="*/ 6096000 w 6105331"/>
              <a:gd name="connsiteY2" fmla="*/ 1016020 h 5206482"/>
              <a:gd name="connsiteX3" fmla="*/ 6105331 w 6105331"/>
              <a:gd name="connsiteY3" fmla="*/ 5206482 h 5206482"/>
              <a:gd name="connsiteX4" fmla="*/ 0 w 6105331"/>
              <a:gd name="connsiteY4" fmla="*/ 5178490 h 5206482"/>
              <a:gd name="connsiteX5" fmla="*/ 0 w 6105331"/>
              <a:gd name="connsiteY5" fmla="*/ 0 h 5206482"/>
              <a:gd name="connsiteX0" fmla="*/ 0 w 6096897"/>
              <a:gd name="connsiteY0" fmla="*/ 0 h 5178490"/>
              <a:gd name="connsiteX1" fmla="*/ 5079980 w 6096897"/>
              <a:gd name="connsiteY1" fmla="*/ 0 h 5178490"/>
              <a:gd name="connsiteX2" fmla="*/ 6096000 w 6096897"/>
              <a:gd name="connsiteY2" fmla="*/ 1016020 h 5178490"/>
              <a:gd name="connsiteX3" fmla="*/ 6096000 w 6096897"/>
              <a:gd name="connsiteY3" fmla="*/ 4814596 h 5178490"/>
              <a:gd name="connsiteX4" fmla="*/ 0 w 6096897"/>
              <a:gd name="connsiteY4" fmla="*/ 5178490 h 5178490"/>
              <a:gd name="connsiteX5" fmla="*/ 0 w 6096897"/>
              <a:gd name="connsiteY5" fmla="*/ 0 h 5178490"/>
              <a:gd name="connsiteX0" fmla="*/ 9331 w 6106228"/>
              <a:gd name="connsiteY0" fmla="*/ 0 h 4842588"/>
              <a:gd name="connsiteX1" fmla="*/ 5089311 w 6106228"/>
              <a:gd name="connsiteY1" fmla="*/ 0 h 4842588"/>
              <a:gd name="connsiteX2" fmla="*/ 6105331 w 6106228"/>
              <a:gd name="connsiteY2" fmla="*/ 1016020 h 4842588"/>
              <a:gd name="connsiteX3" fmla="*/ 6105331 w 6106228"/>
              <a:gd name="connsiteY3" fmla="*/ 4814596 h 4842588"/>
              <a:gd name="connsiteX4" fmla="*/ 0 w 6106228"/>
              <a:gd name="connsiteY4" fmla="*/ 4842588 h 4842588"/>
              <a:gd name="connsiteX5" fmla="*/ 9331 w 6106228"/>
              <a:gd name="connsiteY5" fmla="*/ 0 h 4842588"/>
              <a:gd name="connsiteX0" fmla="*/ 284 w 6123814"/>
              <a:gd name="connsiteY0" fmla="*/ 0 h 4851466"/>
              <a:gd name="connsiteX1" fmla="*/ 5106897 w 6123814"/>
              <a:gd name="connsiteY1" fmla="*/ 8878 h 4851466"/>
              <a:gd name="connsiteX2" fmla="*/ 6122917 w 6123814"/>
              <a:gd name="connsiteY2" fmla="*/ 1024898 h 4851466"/>
              <a:gd name="connsiteX3" fmla="*/ 6122917 w 6123814"/>
              <a:gd name="connsiteY3" fmla="*/ 4823474 h 4851466"/>
              <a:gd name="connsiteX4" fmla="*/ 17586 w 6123814"/>
              <a:gd name="connsiteY4" fmla="*/ 4851466 h 4851466"/>
              <a:gd name="connsiteX5" fmla="*/ 284 w 6123814"/>
              <a:gd name="connsiteY5" fmla="*/ 0 h 4851466"/>
              <a:gd name="connsiteX0" fmla="*/ 1 w 11769729"/>
              <a:gd name="connsiteY0" fmla="*/ 0 h 4842588"/>
              <a:gd name="connsiteX1" fmla="*/ 10752812 w 11769729"/>
              <a:gd name="connsiteY1" fmla="*/ 0 h 4842588"/>
              <a:gd name="connsiteX2" fmla="*/ 11768832 w 11769729"/>
              <a:gd name="connsiteY2" fmla="*/ 1016020 h 4842588"/>
              <a:gd name="connsiteX3" fmla="*/ 11768832 w 11769729"/>
              <a:gd name="connsiteY3" fmla="*/ 4814596 h 4842588"/>
              <a:gd name="connsiteX4" fmla="*/ 5663501 w 11769729"/>
              <a:gd name="connsiteY4" fmla="*/ 4842588 h 4842588"/>
              <a:gd name="connsiteX5" fmla="*/ 1 w 11769729"/>
              <a:gd name="connsiteY5" fmla="*/ 0 h 4842588"/>
              <a:gd name="connsiteX0" fmla="*/ 1 w 11769729"/>
              <a:gd name="connsiteY0" fmla="*/ 0 h 5205213"/>
              <a:gd name="connsiteX1" fmla="*/ 10752812 w 11769729"/>
              <a:gd name="connsiteY1" fmla="*/ 0 h 5205213"/>
              <a:gd name="connsiteX2" fmla="*/ 11768832 w 11769729"/>
              <a:gd name="connsiteY2" fmla="*/ 1016020 h 5205213"/>
              <a:gd name="connsiteX3" fmla="*/ 11768832 w 11769729"/>
              <a:gd name="connsiteY3" fmla="*/ 5205213 h 5205213"/>
              <a:gd name="connsiteX4" fmla="*/ 5663501 w 11769729"/>
              <a:gd name="connsiteY4" fmla="*/ 4842588 h 5205213"/>
              <a:gd name="connsiteX5" fmla="*/ 1 w 11769729"/>
              <a:gd name="connsiteY5" fmla="*/ 0 h 5205213"/>
              <a:gd name="connsiteX0" fmla="*/ 9331 w 11779059"/>
              <a:gd name="connsiteY0" fmla="*/ 0 h 5205213"/>
              <a:gd name="connsiteX1" fmla="*/ 10762142 w 11779059"/>
              <a:gd name="connsiteY1" fmla="*/ 0 h 5205213"/>
              <a:gd name="connsiteX2" fmla="*/ 11778162 w 11779059"/>
              <a:gd name="connsiteY2" fmla="*/ 1016020 h 5205213"/>
              <a:gd name="connsiteX3" fmla="*/ 11778162 w 11779059"/>
              <a:gd name="connsiteY3" fmla="*/ 5205213 h 5205213"/>
              <a:gd name="connsiteX4" fmla="*/ 0 w 11779059"/>
              <a:gd name="connsiteY4" fmla="*/ 5197695 h 5205213"/>
              <a:gd name="connsiteX5" fmla="*/ 9331 w 11779059"/>
              <a:gd name="connsiteY5" fmla="*/ 0 h 5205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9059" h="5205213">
                <a:moveTo>
                  <a:pt x="9331" y="0"/>
                </a:moveTo>
                <a:lnTo>
                  <a:pt x="10762142" y="0"/>
                </a:lnTo>
                <a:cubicBezTo>
                  <a:pt x="11323274" y="0"/>
                  <a:pt x="11778162" y="454888"/>
                  <a:pt x="11778162" y="1016020"/>
                </a:cubicBezTo>
                <a:cubicBezTo>
                  <a:pt x="11781272" y="2412841"/>
                  <a:pt x="11775052" y="3808392"/>
                  <a:pt x="11778162" y="5205213"/>
                </a:cubicBezTo>
                <a:lnTo>
                  <a:pt x="0" y="5197695"/>
                </a:lnTo>
                <a:cubicBezTo>
                  <a:pt x="3110" y="3583499"/>
                  <a:pt x="6221" y="1614196"/>
                  <a:pt x="9331" y="0"/>
                </a:cubicBezTo>
                <a:close/>
              </a:path>
            </a:pathLst>
          </a:custGeom>
          <a:solidFill>
            <a:srgbClr val="754F0B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47B58D-9930-CE16-1A84-A6E6599FE61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274993-C0A3-FD85-EBC6-BA5CDE8A3D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8971235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of Rectangle 4">
            <a:extLst>
              <a:ext uri="{FF2B5EF4-FFF2-40B4-BE49-F238E27FC236}">
                <a16:creationId xmlns:a16="http://schemas.microsoft.com/office/drawing/2014/main" id="{5A45318E-4509-8932-528E-F98CA2E16B27}"/>
              </a:ext>
            </a:extLst>
          </p:cNvPr>
          <p:cNvSpPr/>
          <p:nvPr userDrawn="1"/>
        </p:nvSpPr>
        <p:spPr>
          <a:xfrm flipH="1">
            <a:off x="404314" y="1398688"/>
            <a:ext cx="11797212" cy="5445345"/>
          </a:xfrm>
          <a:custGeom>
            <a:avLst/>
            <a:gdLst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5234473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886408 w 6096000"/>
              <a:gd name="connsiteY4" fmla="*/ 4786604 h 5234473"/>
              <a:gd name="connsiteX5" fmla="*/ 0 w 6096000"/>
              <a:gd name="connsiteY5" fmla="*/ 0 h 5234473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0 w 6096000"/>
              <a:gd name="connsiteY4" fmla="*/ 5178490 h 5234473"/>
              <a:gd name="connsiteX5" fmla="*/ 0 w 6096000"/>
              <a:gd name="connsiteY5" fmla="*/ 0 h 5234473"/>
              <a:gd name="connsiteX0" fmla="*/ 0 w 6105331"/>
              <a:gd name="connsiteY0" fmla="*/ 0 h 5206482"/>
              <a:gd name="connsiteX1" fmla="*/ 5079980 w 6105331"/>
              <a:gd name="connsiteY1" fmla="*/ 0 h 5206482"/>
              <a:gd name="connsiteX2" fmla="*/ 6096000 w 6105331"/>
              <a:gd name="connsiteY2" fmla="*/ 1016020 h 5206482"/>
              <a:gd name="connsiteX3" fmla="*/ 6105331 w 6105331"/>
              <a:gd name="connsiteY3" fmla="*/ 5206482 h 5206482"/>
              <a:gd name="connsiteX4" fmla="*/ 0 w 6105331"/>
              <a:gd name="connsiteY4" fmla="*/ 5178490 h 5206482"/>
              <a:gd name="connsiteX5" fmla="*/ 0 w 6105331"/>
              <a:gd name="connsiteY5" fmla="*/ 0 h 5206482"/>
              <a:gd name="connsiteX0" fmla="*/ 0 w 6096897"/>
              <a:gd name="connsiteY0" fmla="*/ 0 h 5178490"/>
              <a:gd name="connsiteX1" fmla="*/ 5079980 w 6096897"/>
              <a:gd name="connsiteY1" fmla="*/ 0 h 5178490"/>
              <a:gd name="connsiteX2" fmla="*/ 6096000 w 6096897"/>
              <a:gd name="connsiteY2" fmla="*/ 1016020 h 5178490"/>
              <a:gd name="connsiteX3" fmla="*/ 6096000 w 6096897"/>
              <a:gd name="connsiteY3" fmla="*/ 4814596 h 5178490"/>
              <a:gd name="connsiteX4" fmla="*/ 0 w 6096897"/>
              <a:gd name="connsiteY4" fmla="*/ 5178490 h 5178490"/>
              <a:gd name="connsiteX5" fmla="*/ 0 w 6096897"/>
              <a:gd name="connsiteY5" fmla="*/ 0 h 5178490"/>
              <a:gd name="connsiteX0" fmla="*/ 9331 w 6106228"/>
              <a:gd name="connsiteY0" fmla="*/ 0 h 4842588"/>
              <a:gd name="connsiteX1" fmla="*/ 5089311 w 6106228"/>
              <a:gd name="connsiteY1" fmla="*/ 0 h 4842588"/>
              <a:gd name="connsiteX2" fmla="*/ 6105331 w 6106228"/>
              <a:gd name="connsiteY2" fmla="*/ 1016020 h 4842588"/>
              <a:gd name="connsiteX3" fmla="*/ 6105331 w 6106228"/>
              <a:gd name="connsiteY3" fmla="*/ 4814596 h 4842588"/>
              <a:gd name="connsiteX4" fmla="*/ 0 w 6106228"/>
              <a:gd name="connsiteY4" fmla="*/ 4842588 h 4842588"/>
              <a:gd name="connsiteX5" fmla="*/ 9331 w 6106228"/>
              <a:gd name="connsiteY5" fmla="*/ 0 h 4842588"/>
              <a:gd name="connsiteX0" fmla="*/ 284 w 6123814"/>
              <a:gd name="connsiteY0" fmla="*/ 0 h 4851466"/>
              <a:gd name="connsiteX1" fmla="*/ 5106897 w 6123814"/>
              <a:gd name="connsiteY1" fmla="*/ 8878 h 4851466"/>
              <a:gd name="connsiteX2" fmla="*/ 6122917 w 6123814"/>
              <a:gd name="connsiteY2" fmla="*/ 1024898 h 4851466"/>
              <a:gd name="connsiteX3" fmla="*/ 6122917 w 6123814"/>
              <a:gd name="connsiteY3" fmla="*/ 4823474 h 4851466"/>
              <a:gd name="connsiteX4" fmla="*/ 17586 w 6123814"/>
              <a:gd name="connsiteY4" fmla="*/ 4851466 h 4851466"/>
              <a:gd name="connsiteX5" fmla="*/ 284 w 6123814"/>
              <a:gd name="connsiteY5" fmla="*/ 0 h 4851466"/>
              <a:gd name="connsiteX0" fmla="*/ 1 w 11769729"/>
              <a:gd name="connsiteY0" fmla="*/ 0 h 4842588"/>
              <a:gd name="connsiteX1" fmla="*/ 10752812 w 11769729"/>
              <a:gd name="connsiteY1" fmla="*/ 0 h 4842588"/>
              <a:gd name="connsiteX2" fmla="*/ 11768832 w 11769729"/>
              <a:gd name="connsiteY2" fmla="*/ 1016020 h 4842588"/>
              <a:gd name="connsiteX3" fmla="*/ 11768832 w 11769729"/>
              <a:gd name="connsiteY3" fmla="*/ 4814596 h 4842588"/>
              <a:gd name="connsiteX4" fmla="*/ 5663501 w 11769729"/>
              <a:gd name="connsiteY4" fmla="*/ 4842588 h 4842588"/>
              <a:gd name="connsiteX5" fmla="*/ 1 w 11769729"/>
              <a:gd name="connsiteY5" fmla="*/ 0 h 4842588"/>
              <a:gd name="connsiteX0" fmla="*/ 1 w 11769729"/>
              <a:gd name="connsiteY0" fmla="*/ 0 h 5205213"/>
              <a:gd name="connsiteX1" fmla="*/ 10752812 w 11769729"/>
              <a:gd name="connsiteY1" fmla="*/ 0 h 5205213"/>
              <a:gd name="connsiteX2" fmla="*/ 11768832 w 11769729"/>
              <a:gd name="connsiteY2" fmla="*/ 1016020 h 5205213"/>
              <a:gd name="connsiteX3" fmla="*/ 11768832 w 11769729"/>
              <a:gd name="connsiteY3" fmla="*/ 5205213 h 5205213"/>
              <a:gd name="connsiteX4" fmla="*/ 5663501 w 11769729"/>
              <a:gd name="connsiteY4" fmla="*/ 4842588 h 5205213"/>
              <a:gd name="connsiteX5" fmla="*/ 1 w 11769729"/>
              <a:gd name="connsiteY5" fmla="*/ 0 h 5205213"/>
              <a:gd name="connsiteX0" fmla="*/ 9331 w 11779059"/>
              <a:gd name="connsiteY0" fmla="*/ 0 h 5205213"/>
              <a:gd name="connsiteX1" fmla="*/ 10762142 w 11779059"/>
              <a:gd name="connsiteY1" fmla="*/ 0 h 5205213"/>
              <a:gd name="connsiteX2" fmla="*/ 11778162 w 11779059"/>
              <a:gd name="connsiteY2" fmla="*/ 1016020 h 5205213"/>
              <a:gd name="connsiteX3" fmla="*/ 11778162 w 11779059"/>
              <a:gd name="connsiteY3" fmla="*/ 5205213 h 5205213"/>
              <a:gd name="connsiteX4" fmla="*/ 0 w 11779059"/>
              <a:gd name="connsiteY4" fmla="*/ 5197695 h 5205213"/>
              <a:gd name="connsiteX5" fmla="*/ 9331 w 11779059"/>
              <a:gd name="connsiteY5" fmla="*/ 0 h 5205213"/>
              <a:gd name="connsiteX0" fmla="*/ 9331 w 11787687"/>
              <a:gd name="connsiteY0" fmla="*/ 0 h 5443338"/>
              <a:gd name="connsiteX1" fmla="*/ 10762142 w 11787687"/>
              <a:gd name="connsiteY1" fmla="*/ 0 h 5443338"/>
              <a:gd name="connsiteX2" fmla="*/ 11778162 w 11787687"/>
              <a:gd name="connsiteY2" fmla="*/ 1016020 h 5443338"/>
              <a:gd name="connsiteX3" fmla="*/ 11787687 w 11787687"/>
              <a:gd name="connsiteY3" fmla="*/ 5443338 h 5443338"/>
              <a:gd name="connsiteX4" fmla="*/ 0 w 11787687"/>
              <a:gd name="connsiteY4" fmla="*/ 5197695 h 5443338"/>
              <a:gd name="connsiteX5" fmla="*/ 9331 w 11787687"/>
              <a:gd name="connsiteY5" fmla="*/ 0 h 5443338"/>
              <a:gd name="connsiteX0" fmla="*/ 18856 w 11797212"/>
              <a:gd name="connsiteY0" fmla="*/ 0 h 5445345"/>
              <a:gd name="connsiteX1" fmla="*/ 10771667 w 11797212"/>
              <a:gd name="connsiteY1" fmla="*/ 0 h 5445345"/>
              <a:gd name="connsiteX2" fmla="*/ 11787687 w 11797212"/>
              <a:gd name="connsiteY2" fmla="*/ 1016020 h 5445345"/>
              <a:gd name="connsiteX3" fmla="*/ 11797212 w 11797212"/>
              <a:gd name="connsiteY3" fmla="*/ 5443338 h 5445345"/>
              <a:gd name="connsiteX4" fmla="*/ 0 w 11797212"/>
              <a:gd name="connsiteY4" fmla="*/ 5445345 h 5445345"/>
              <a:gd name="connsiteX5" fmla="*/ 18856 w 11797212"/>
              <a:gd name="connsiteY5" fmla="*/ 0 h 5445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97212" h="5445345">
                <a:moveTo>
                  <a:pt x="18856" y="0"/>
                </a:moveTo>
                <a:lnTo>
                  <a:pt x="10771667" y="0"/>
                </a:lnTo>
                <a:cubicBezTo>
                  <a:pt x="11332799" y="0"/>
                  <a:pt x="11787687" y="454888"/>
                  <a:pt x="11787687" y="1016020"/>
                </a:cubicBezTo>
                <a:cubicBezTo>
                  <a:pt x="11790797" y="2412841"/>
                  <a:pt x="11794102" y="4046517"/>
                  <a:pt x="11797212" y="5443338"/>
                </a:cubicBezTo>
                <a:lnTo>
                  <a:pt x="0" y="5445345"/>
                </a:lnTo>
                <a:cubicBezTo>
                  <a:pt x="3110" y="3831149"/>
                  <a:pt x="15746" y="1614196"/>
                  <a:pt x="18856" y="0"/>
                </a:cubicBezTo>
                <a:close/>
              </a:path>
            </a:pathLst>
          </a:custGeom>
          <a:solidFill>
            <a:srgbClr val="0C56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47B58D-9930-CE16-1A84-A6E6599FE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274993-C0A3-FD85-EBC6-BA5CDE8A3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solidFill>
                  <a:schemeClr val="bg1"/>
                </a:solidFill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2516697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ED23103-4AAA-6EBE-45F8-9E3EF1DF925D}"/>
              </a:ext>
            </a:extLst>
          </p:cNvPr>
          <p:cNvSpPr/>
          <p:nvPr userDrawn="1"/>
        </p:nvSpPr>
        <p:spPr>
          <a:xfrm rot="243989">
            <a:off x="-50845" y="-424978"/>
            <a:ext cx="12342844" cy="2209838"/>
          </a:xfrm>
          <a:custGeom>
            <a:avLst/>
            <a:gdLst>
              <a:gd name="connsiteX0" fmla="*/ 0 w 12220146"/>
              <a:gd name="connsiteY0" fmla="*/ 0 h 3004457"/>
              <a:gd name="connsiteX1" fmla="*/ 12220146 w 12220146"/>
              <a:gd name="connsiteY1" fmla="*/ 0 h 3004457"/>
              <a:gd name="connsiteX2" fmla="*/ 12220146 w 12220146"/>
              <a:gd name="connsiteY2" fmla="*/ 3004457 h 3004457"/>
              <a:gd name="connsiteX3" fmla="*/ 0 w 12220146"/>
              <a:gd name="connsiteY3" fmla="*/ 3004457 h 3004457"/>
              <a:gd name="connsiteX4" fmla="*/ 0 w 12220146"/>
              <a:gd name="connsiteY4" fmla="*/ 0 h 3004457"/>
              <a:gd name="connsiteX0" fmla="*/ 0 w 12342844"/>
              <a:gd name="connsiteY0" fmla="*/ 1632060 h 3004457"/>
              <a:gd name="connsiteX1" fmla="*/ 12342844 w 12342844"/>
              <a:gd name="connsiteY1" fmla="*/ 0 h 3004457"/>
              <a:gd name="connsiteX2" fmla="*/ 12342844 w 12342844"/>
              <a:gd name="connsiteY2" fmla="*/ 3004457 h 3004457"/>
              <a:gd name="connsiteX3" fmla="*/ 122698 w 12342844"/>
              <a:gd name="connsiteY3" fmla="*/ 3004457 h 3004457"/>
              <a:gd name="connsiteX4" fmla="*/ 0 w 12342844"/>
              <a:gd name="connsiteY4" fmla="*/ 1632060 h 3004457"/>
              <a:gd name="connsiteX0" fmla="*/ 0 w 12342844"/>
              <a:gd name="connsiteY0" fmla="*/ 837441 h 2209838"/>
              <a:gd name="connsiteX1" fmla="*/ 12179708 w 12342844"/>
              <a:gd name="connsiteY1" fmla="*/ 0 h 2209838"/>
              <a:gd name="connsiteX2" fmla="*/ 12342844 w 12342844"/>
              <a:gd name="connsiteY2" fmla="*/ 2209838 h 2209838"/>
              <a:gd name="connsiteX3" fmla="*/ 122698 w 12342844"/>
              <a:gd name="connsiteY3" fmla="*/ 2209838 h 2209838"/>
              <a:gd name="connsiteX4" fmla="*/ 0 w 12342844"/>
              <a:gd name="connsiteY4" fmla="*/ 837441 h 2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42844" h="2209838">
                <a:moveTo>
                  <a:pt x="0" y="837441"/>
                </a:moveTo>
                <a:lnTo>
                  <a:pt x="12179708" y="0"/>
                </a:lnTo>
                <a:lnTo>
                  <a:pt x="12342844" y="2209838"/>
                </a:lnTo>
                <a:lnTo>
                  <a:pt x="122698" y="2209838"/>
                </a:lnTo>
                <a:lnTo>
                  <a:pt x="0" y="837441"/>
                </a:lnTo>
                <a:close/>
              </a:path>
            </a:pathLst>
          </a:custGeom>
          <a:solidFill>
            <a:srgbClr val="0C56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47B58D-9930-CE16-1A84-A6E6599FE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274993-C0A3-FD85-EBC6-BA5CDE8A3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solidFill>
                  <a:schemeClr val="bg1"/>
                </a:solidFill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4587008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ED23103-4AAA-6EBE-45F8-9E3EF1DF925D}"/>
              </a:ext>
            </a:extLst>
          </p:cNvPr>
          <p:cNvSpPr/>
          <p:nvPr userDrawn="1"/>
        </p:nvSpPr>
        <p:spPr>
          <a:xfrm rot="243989">
            <a:off x="-107758" y="-457354"/>
            <a:ext cx="12482504" cy="4765386"/>
          </a:xfrm>
          <a:custGeom>
            <a:avLst/>
            <a:gdLst>
              <a:gd name="connsiteX0" fmla="*/ 0 w 12215175"/>
              <a:gd name="connsiteY0" fmla="*/ 0 h 5781861"/>
              <a:gd name="connsiteX1" fmla="*/ 12215175 w 12215175"/>
              <a:gd name="connsiteY1" fmla="*/ 0 h 5781861"/>
              <a:gd name="connsiteX2" fmla="*/ 12215175 w 12215175"/>
              <a:gd name="connsiteY2" fmla="*/ 5781861 h 5781861"/>
              <a:gd name="connsiteX3" fmla="*/ 0 w 12215175"/>
              <a:gd name="connsiteY3" fmla="*/ 5781861 h 5781861"/>
              <a:gd name="connsiteX4" fmla="*/ 0 w 12215175"/>
              <a:gd name="connsiteY4" fmla="*/ 0 h 5781861"/>
              <a:gd name="connsiteX0" fmla="*/ 0 w 12482504"/>
              <a:gd name="connsiteY0" fmla="*/ 1881068 h 5781861"/>
              <a:gd name="connsiteX1" fmla="*/ 12482504 w 12482504"/>
              <a:gd name="connsiteY1" fmla="*/ 0 h 5781861"/>
              <a:gd name="connsiteX2" fmla="*/ 12482504 w 12482504"/>
              <a:gd name="connsiteY2" fmla="*/ 5781861 h 5781861"/>
              <a:gd name="connsiteX3" fmla="*/ 267329 w 12482504"/>
              <a:gd name="connsiteY3" fmla="*/ 5781861 h 5781861"/>
              <a:gd name="connsiteX4" fmla="*/ 0 w 12482504"/>
              <a:gd name="connsiteY4" fmla="*/ 1881068 h 5781861"/>
              <a:gd name="connsiteX0" fmla="*/ 0 w 12482504"/>
              <a:gd name="connsiteY0" fmla="*/ 1629358 h 5530151"/>
              <a:gd name="connsiteX1" fmla="*/ 12299869 w 12482504"/>
              <a:gd name="connsiteY1" fmla="*/ 0 h 5530151"/>
              <a:gd name="connsiteX2" fmla="*/ 12482504 w 12482504"/>
              <a:gd name="connsiteY2" fmla="*/ 5530151 h 5530151"/>
              <a:gd name="connsiteX3" fmla="*/ 267329 w 12482504"/>
              <a:gd name="connsiteY3" fmla="*/ 5530151 h 5530151"/>
              <a:gd name="connsiteX4" fmla="*/ 0 w 12482504"/>
              <a:gd name="connsiteY4" fmla="*/ 1629358 h 5530151"/>
              <a:gd name="connsiteX0" fmla="*/ 0 w 12482504"/>
              <a:gd name="connsiteY0" fmla="*/ 864593 h 4765386"/>
              <a:gd name="connsiteX1" fmla="*/ 12153708 w 12482504"/>
              <a:gd name="connsiteY1" fmla="*/ 0 h 4765386"/>
              <a:gd name="connsiteX2" fmla="*/ 12482504 w 12482504"/>
              <a:gd name="connsiteY2" fmla="*/ 4765386 h 4765386"/>
              <a:gd name="connsiteX3" fmla="*/ 267329 w 12482504"/>
              <a:gd name="connsiteY3" fmla="*/ 4765386 h 4765386"/>
              <a:gd name="connsiteX4" fmla="*/ 0 w 12482504"/>
              <a:gd name="connsiteY4" fmla="*/ 864593 h 476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2504" h="4765386">
                <a:moveTo>
                  <a:pt x="0" y="864593"/>
                </a:moveTo>
                <a:lnTo>
                  <a:pt x="12153708" y="0"/>
                </a:lnTo>
                <a:lnTo>
                  <a:pt x="12482504" y="4765386"/>
                </a:lnTo>
                <a:lnTo>
                  <a:pt x="267329" y="4765386"/>
                </a:lnTo>
                <a:lnTo>
                  <a:pt x="0" y="864593"/>
                </a:lnTo>
                <a:close/>
              </a:path>
            </a:pathLst>
          </a:custGeom>
          <a:solidFill>
            <a:srgbClr val="0C56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47B58D-9930-CE16-1A84-A6E6599FE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075856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A347C-455C-0BAF-5376-652754923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1B567-9C19-A63B-BF88-ECB34A7C34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66900"/>
            <a:ext cx="5157787" cy="4322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1B324E-3E90-E468-EEEC-37B1EC51AF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866900"/>
            <a:ext cx="5183188" cy="4322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7321207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23486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94AA211-5EA4-3AEC-5935-DB51C205FA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66347" y="-43405"/>
            <a:ext cx="4141400" cy="69448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F7B27D-44D5-ADDA-F6DE-41C6CDB1E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4448492" cy="1268096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680301-8D23-6E5E-70E8-86DCA4E648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69280" y="987425"/>
            <a:ext cx="5686108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17DEE-93A4-9BD5-BB4A-C9C5B4AD6E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53640"/>
            <a:ext cx="4448492" cy="341534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73910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1EFB08-47C3-3F4C-F28E-6157CB80BA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95160" y="0"/>
            <a:ext cx="5196840" cy="6858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680301-8D23-6E5E-70E8-86DCA4E648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19976" y="0"/>
            <a:ext cx="4772024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6DA3AAB-37F1-831B-EFA1-A9DC4BF85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15696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9CAABE1-A30B-0327-4064-369B85FAEA3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825625"/>
            <a:ext cx="615696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477906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B85BBC-75C8-A5B9-C000-757D8F01D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D65FB9-B18E-D96A-9239-226000CCA2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97F281-F576-B19F-199C-3852683DD2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FA0968-ABAC-5F43-9115-8C66E652C644}" type="datetime1">
              <a:rPr lang="sv-SE" smtClean="0"/>
              <a:t>2026-10-19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78408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2" r:id="rId2"/>
    <p:sldLayoutId id="2147483680" r:id="rId3"/>
    <p:sldLayoutId id="2147483683" r:id="rId4"/>
    <p:sldLayoutId id="2147483681" r:id="rId5"/>
    <p:sldLayoutId id="2147483684" r:id="rId6"/>
    <p:sldLayoutId id="2147483672" r:id="rId7"/>
    <p:sldLayoutId id="2147483690" r:id="rId8"/>
    <p:sldLayoutId id="2147483674" r:id="rId9"/>
    <p:sldLayoutId id="2147483661" r:id="rId10"/>
    <p:sldLayoutId id="2147483663" r:id="rId11"/>
    <p:sldLayoutId id="2147483667" r:id="rId12"/>
    <p:sldLayoutId id="2147483666" r:id="rId13"/>
    <p:sldLayoutId id="2147483671" r:id="rId14"/>
    <p:sldLayoutId id="2147483685" r:id="rId15"/>
    <p:sldLayoutId id="2147483660" r:id="rId16"/>
    <p:sldLayoutId id="2147483686" r:id="rId17"/>
    <p:sldLayoutId id="2147483662" r:id="rId18"/>
    <p:sldLayoutId id="2147483673" r:id="rId19"/>
    <p:sldLayoutId id="2147483664" r:id="rId20"/>
    <p:sldLayoutId id="2147483665" r:id="rId21"/>
    <p:sldLayoutId id="2147483670" r:id="rId22"/>
    <p:sldLayoutId id="2147483687" r:id="rId23"/>
    <p:sldLayoutId id="2147483675" r:id="rId24"/>
    <p:sldLayoutId id="2147483689" r:id="rId25"/>
    <p:sldLayoutId id="2147483677" r:id="rId26"/>
    <p:sldLayoutId id="2147483678" r:id="rId27"/>
    <p:sldLayoutId id="2147483676" r:id="rId28"/>
    <p:sldLayoutId id="2147483692" r:id="rId29"/>
    <p:sldLayoutId id="2147483652" r:id="rId30"/>
    <p:sldLayoutId id="2147483669" r:id="rId31"/>
    <p:sldLayoutId id="2147483691" r:id="rId32"/>
    <p:sldLayoutId id="2147483695" r:id="rId33"/>
    <p:sldLayoutId id="2147483696" r:id="rId34"/>
    <p:sldLayoutId id="2147483697" r:id="rId35"/>
    <p:sldLayoutId id="2147483698" r:id="rId36"/>
    <p:sldLayoutId id="2147483653" r:id="rId37"/>
    <p:sldLayoutId id="2147483655" r:id="rId38"/>
    <p:sldLayoutId id="2147483657" r:id="rId39"/>
    <p:sldLayoutId id="2147483668" r:id="rId40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Figtree SemiBold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Figtree Medium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Figtree Medium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Figtree Medium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igtree Medium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igtree Medium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jira.its.umu.se/browse/LTRE-71633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jira.its.umu.se/browse/LTRE-71594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459BB0D1-9BAE-EF4A-BC28-155FDA93913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825625"/>
            <a:ext cx="10515600" cy="4351338"/>
          </a:xfrm>
        </p:spPr>
        <p:txBody>
          <a:bodyPr anchor="b">
            <a:normAutofit/>
          </a:bodyPr>
          <a:lstStyle/>
          <a:p>
            <a:pPr marL="0" indent="0">
              <a:buNone/>
            </a:pPr>
            <a:r>
              <a:rPr lang="sv-SE" sz="2000" dirty="0">
                <a:latin typeface="+mn-lt"/>
              </a:rPr>
              <a:t>Snart börjar… </a:t>
            </a:r>
          </a:p>
          <a:p>
            <a:pPr marL="0" indent="0">
              <a:buNone/>
            </a:pPr>
            <a:r>
              <a:rPr lang="sv-SE" sz="3600" dirty="0">
                <a:latin typeface="Figtree SemiBold" pitchFamily="2" charset="0"/>
              </a:rPr>
              <a:t>Demo av version 3.5</a:t>
            </a:r>
            <a:br>
              <a:rPr lang="sv-SE" sz="2000" dirty="0"/>
            </a:br>
            <a:r>
              <a:rPr lang="sv-SE" sz="2000" dirty="0">
                <a:latin typeface="+mn-lt"/>
              </a:rPr>
              <a:t>Mötet spelas in. Inspelningen och chatten kommer läggas upp på ladokkonsortiet.se. </a:t>
            </a:r>
          </a:p>
          <a:p>
            <a:pPr marL="0" indent="0">
              <a:buNone/>
            </a:pPr>
            <a:endParaRPr lang="sv-SE" sz="2000" dirty="0">
              <a:latin typeface="+mn-lt"/>
            </a:endParaRPr>
          </a:p>
          <a:p>
            <a:pPr marL="0" indent="0">
              <a:buNone/>
            </a:pPr>
            <a:r>
              <a:rPr lang="sv-SE" sz="2000" b="1" dirty="0">
                <a:latin typeface="+mn-lt"/>
              </a:rPr>
              <a:t>Vill du inte vara med? </a:t>
            </a:r>
          </a:p>
          <a:p>
            <a:pPr marL="0" indent="0">
              <a:buNone/>
            </a:pPr>
            <a:r>
              <a:rPr lang="sv-SE" sz="2000" dirty="0">
                <a:latin typeface="+mn-lt"/>
              </a:rPr>
              <a:t>Stäng av kamera och mikrofon. Skicka direktmeddelanden till Nicole Wickman i chatten.</a:t>
            </a:r>
            <a:endParaRPr lang="sv-SE" dirty="0">
              <a:latin typeface="+mn-lt"/>
            </a:endParaRPr>
          </a:p>
          <a:p>
            <a:endParaRPr lang="sv-SE" dirty="0">
              <a:latin typeface="+mn-lt"/>
            </a:endParaRPr>
          </a:p>
          <a:p>
            <a:endParaRPr lang="sv-SE" dirty="0"/>
          </a:p>
        </p:txBody>
      </p:sp>
      <p:grpSp>
        <p:nvGrpSpPr>
          <p:cNvPr id="3" name="Grupp 2">
            <a:extLst>
              <a:ext uri="{FF2B5EF4-FFF2-40B4-BE49-F238E27FC236}">
                <a16:creationId xmlns:a16="http://schemas.microsoft.com/office/drawing/2014/main" id="{2A066810-0716-D4B6-AE9B-AD2294347919}"/>
              </a:ext>
            </a:extLst>
          </p:cNvPr>
          <p:cNvGrpSpPr/>
          <p:nvPr/>
        </p:nvGrpSpPr>
        <p:grpSpPr>
          <a:xfrm>
            <a:off x="5188228" y="5337777"/>
            <a:ext cx="3334215" cy="1114581"/>
            <a:chOff x="5188228" y="5337777"/>
            <a:chExt cx="3334215" cy="1114581"/>
          </a:xfrm>
        </p:grpSpPr>
        <p:pic>
          <p:nvPicPr>
            <p:cNvPr id="7" name="Bildobjekt 6">
              <a:extLst>
                <a:ext uri="{FF2B5EF4-FFF2-40B4-BE49-F238E27FC236}">
                  <a16:creationId xmlns:a16="http://schemas.microsoft.com/office/drawing/2014/main" id="{0EA8E285-EDEF-C94D-1181-69B97F027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88228" y="5337777"/>
              <a:ext cx="3334215" cy="1114581"/>
            </a:xfrm>
            <a:prstGeom prst="rect">
              <a:avLst/>
            </a:prstGeom>
          </p:spPr>
        </p:pic>
        <p:sp>
          <p:nvSpPr>
            <p:cNvPr id="2" name="textruta 1">
              <a:extLst>
                <a:ext uri="{FF2B5EF4-FFF2-40B4-BE49-F238E27FC236}">
                  <a16:creationId xmlns:a16="http://schemas.microsoft.com/office/drawing/2014/main" id="{F358F3A9-2D22-478F-2E55-9AC944F87968}"/>
                </a:ext>
              </a:extLst>
            </p:cNvPr>
            <p:cNvSpPr txBox="1"/>
            <p:nvPr/>
          </p:nvSpPr>
          <p:spPr>
            <a:xfrm>
              <a:off x="5560706" y="5520176"/>
              <a:ext cx="800089" cy="123111"/>
            </a:xfrm>
            <a:prstGeom prst="rect">
              <a:avLst/>
            </a:prstGeom>
            <a:solidFill>
              <a:srgbClr val="0E72ED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v-SE" sz="800" dirty="0"/>
                <a:t>Nicole Wickman</a:t>
              </a:r>
            </a:p>
          </p:txBody>
        </p:sp>
      </p:grpSp>
      <p:grpSp>
        <p:nvGrpSpPr>
          <p:cNvPr id="9" name="Grupp 8">
            <a:extLst>
              <a:ext uri="{FF2B5EF4-FFF2-40B4-BE49-F238E27FC236}">
                <a16:creationId xmlns:a16="http://schemas.microsoft.com/office/drawing/2014/main" id="{F0CC1D79-4219-856A-24CC-171EE1E74D11}"/>
              </a:ext>
            </a:extLst>
          </p:cNvPr>
          <p:cNvGrpSpPr/>
          <p:nvPr/>
        </p:nvGrpSpPr>
        <p:grpSpPr>
          <a:xfrm>
            <a:off x="897468" y="5337778"/>
            <a:ext cx="4008361" cy="1114581"/>
            <a:chOff x="897468" y="5337778"/>
            <a:chExt cx="4008361" cy="1114581"/>
          </a:xfrm>
        </p:grpSpPr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9ABF3BD0-4BB3-F896-2BD4-6C06AD6E6F70}"/>
                </a:ext>
              </a:extLst>
            </p:cNvPr>
            <p:cNvSpPr/>
            <p:nvPr/>
          </p:nvSpPr>
          <p:spPr>
            <a:xfrm>
              <a:off x="897468" y="5337778"/>
              <a:ext cx="4008361" cy="1114581"/>
            </a:xfrm>
            <a:prstGeom prst="rect">
              <a:avLst/>
            </a:prstGeom>
            <a:solidFill>
              <a:srgbClr val="1A1A1A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10" name="Bildobjekt 9">
              <a:extLst>
                <a:ext uri="{FF2B5EF4-FFF2-40B4-BE49-F238E27FC236}">
                  <a16:creationId xmlns:a16="http://schemas.microsoft.com/office/drawing/2014/main" id="{5E83B391-A068-7CEE-8B3E-FD85FB24D8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-6999" r="67123" b="1"/>
            <a:stretch/>
          </p:blipFill>
          <p:spPr>
            <a:xfrm>
              <a:off x="897468" y="5876693"/>
              <a:ext cx="4008361" cy="575666"/>
            </a:xfrm>
            <a:prstGeom prst="rect">
              <a:avLst/>
            </a:prstGeom>
          </p:spPr>
        </p:pic>
      </p:grpSp>
      <p:sp>
        <p:nvSpPr>
          <p:cNvPr id="11" name="Rektangel: rundade hörn 10">
            <a:extLst>
              <a:ext uri="{FF2B5EF4-FFF2-40B4-BE49-F238E27FC236}">
                <a16:creationId xmlns:a16="http://schemas.microsoft.com/office/drawing/2014/main" id="{3FBDED3F-E26A-22E3-8D3E-7B961E7C7939}"/>
              </a:ext>
            </a:extLst>
          </p:cNvPr>
          <p:cNvSpPr/>
          <p:nvPr/>
        </p:nvSpPr>
        <p:spPr>
          <a:xfrm>
            <a:off x="930921" y="5798633"/>
            <a:ext cx="1745371" cy="67602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: rundade hörn 11">
            <a:extLst>
              <a:ext uri="{FF2B5EF4-FFF2-40B4-BE49-F238E27FC236}">
                <a16:creationId xmlns:a16="http://schemas.microsoft.com/office/drawing/2014/main" id="{C2DFA834-450D-1B7D-E3A1-C9AC6FB7ACFC}"/>
              </a:ext>
            </a:extLst>
          </p:cNvPr>
          <p:cNvSpPr/>
          <p:nvPr/>
        </p:nvSpPr>
        <p:spPr>
          <a:xfrm>
            <a:off x="5225148" y="5383132"/>
            <a:ext cx="1244808" cy="41625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3722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BD17A-1401-A23E-2A5C-8978824E3B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627188"/>
            <a:ext cx="9144000" cy="2387600"/>
          </a:xfrm>
        </p:spPr>
        <p:txBody>
          <a:bodyPr/>
          <a:lstStyle/>
          <a:p>
            <a:r>
              <a:rPr lang="sv-SE" dirty="0"/>
              <a:t>Demo av version 3.5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9F11E5-5C01-D306-7BBA-3DF4607477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402931"/>
            <a:ext cx="9144000" cy="1655762"/>
          </a:xfrm>
        </p:spPr>
        <p:txBody>
          <a:bodyPr>
            <a:normAutofit/>
          </a:bodyPr>
          <a:lstStyle/>
          <a:p>
            <a:r>
              <a:rPr lang="sv-SE" sz="2000" b="1" dirty="0"/>
              <a:t>Klara Nordström</a:t>
            </a:r>
            <a:r>
              <a:rPr lang="sv-SE" sz="2000" dirty="0"/>
              <a:t>, användarstöd och kommunikation</a:t>
            </a:r>
          </a:p>
          <a:p>
            <a:r>
              <a:rPr lang="sv-SE" sz="2000" b="1"/>
              <a:t>Nicole Wickman</a:t>
            </a:r>
            <a:r>
              <a:rPr lang="sv-SE" sz="2000"/>
              <a:t>, </a:t>
            </a:r>
            <a:r>
              <a:rPr lang="sv-SE" sz="2000" dirty="0"/>
              <a:t>verksamhetsexpert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985DB74-1F2C-C7B3-6509-154ABB33D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932487"/>
            <a:ext cx="2743200" cy="365125"/>
          </a:xfrm>
        </p:spPr>
        <p:txBody>
          <a:bodyPr/>
          <a:lstStyle/>
          <a:p>
            <a:r>
              <a:rPr lang="sv-SE" dirty="0"/>
              <a:t>19 oktober 2026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940695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A399F86C-8996-F992-147E-6D9D8B717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v-SE" dirty="0"/>
              <a:t>Detta kommer demonstreras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7B227CD-4D47-CF4C-8241-67CFBF3C76E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sv-SE" sz="2400" dirty="0"/>
              <a:t>Utbudsomgång</a:t>
            </a:r>
          </a:p>
          <a:p>
            <a:pPr marL="0" indent="0">
              <a:buNone/>
            </a:pPr>
            <a:r>
              <a:rPr lang="sv-SE" sz="2400" dirty="0"/>
              <a:t>ISP</a:t>
            </a:r>
          </a:p>
          <a:p>
            <a:pPr marL="0" indent="0">
              <a:buNone/>
            </a:pPr>
            <a:r>
              <a:rPr lang="sv-SE" sz="2400" dirty="0"/>
              <a:t>Resultat</a:t>
            </a:r>
          </a:p>
        </p:txBody>
      </p:sp>
    </p:spTree>
    <p:extLst>
      <p:ext uri="{BB962C8B-B14F-4D97-AF65-F5344CB8AC3E}">
        <p14:creationId xmlns:p14="http://schemas.microsoft.com/office/powerpoint/2010/main" val="2291649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FB1276B2-D7DD-32D1-F516-515E84AB6E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l="62" r="-62" b="15677"/>
          <a:stretch>
            <a:fillRect/>
          </a:stretch>
        </p:blipFill>
        <p:spPr>
          <a:xfrm>
            <a:off x="0" y="0"/>
            <a:ext cx="1219962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78BEEBAA-DBF6-8DD7-0DD5-F5AAB1926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2458"/>
            <a:ext cx="6974840" cy="1325563"/>
          </a:xfrm>
          <a:solidFill>
            <a:srgbClr val="04B067"/>
          </a:solidFill>
        </p:spPr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Nytt lärosäte i Ladok: Handelshögskolan i Stockholm</a:t>
            </a:r>
          </a:p>
        </p:txBody>
      </p:sp>
    </p:spTree>
    <p:extLst>
      <p:ext uri="{BB962C8B-B14F-4D97-AF65-F5344CB8AC3E}">
        <p14:creationId xmlns:p14="http://schemas.microsoft.com/office/powerpoint/2010/main" val="1256194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E290A-200D-2DD4-0537-10D420D40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FAE997-39BF-CF62-37EA-8C42D584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Grunddata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5BBDEC3-43EC-1651-DAE4-2B06A54C8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Om ett grunddatavärde tas bort framgår det nu i bekräftelserutan vilket värde det gäller.</a:t>
            </a:r>
            <a:endParaRPr lang="sv-SE" sz="1600" dirty="0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EAFB4B24-7361-C637-1F71-C87C706799CC}"/>
              </a:ext>
            </a:extLst>
          </p:cNvPr>
          <p:cNvSpPr txBox="1"/>
          <p:nvPr/>
        </p:nvSpPr>
        <p:spPr>
          <a:xfrm>
            <a:off x="668214" y="2814420"/>
            <a:ext cx="718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rgbClr val="04B067"/>
                </a:solidFill>
              </a:rPr>
              <a:t>Före 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90093692-AF35-184E-89D5-5DE1C256393E}"/>
              </a:ext>
            </a:extLst>
          </p:cNvPr>
          <p:cNvSpPr txBox="1"/>
          <p:nvPr/>
        </p:nvSpPr>
        <p:spPr>
          <a:xfrm>
            <a:off x="6380521" y="2747667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rgbClr val="04B067"/>
                </a:solidFill>
              </a:rPr>
              <a:t>Efter 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C70D647-AA7C-6EA5-D73E-E2594B6B43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88" t="6738" r="33323" b="8428"/>
          <a:stretch>
            <a:fillRect/>
          </a:stretch>
        </p:blipFill>
        <p:spPr>
          <a:xfrm>
            <a:off x="668214" y="3319194"/>
            <a:ext cx="4932485" cy="171438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CFD80589-16FA-F277-C125-02E47415FB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8620" y="3286347"/>
            <a:ext cx="5125165" cy="170521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909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0C1374A-7FC2-F581-E277-6F980DF43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Utbudsomgång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E7E785E-A83F-4CED-D5EE-E761BB2E29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/>
              <a:t>I flikarna </a:t>
            </a:r>
            <a:r>
              <a:rPr lang="sv-SE" dirty="0"/>
              <a:t>"Hantera förslag" och ”</a:t>
            </a:r>
            <a:r>
              <a:rPr lang="sv-SE"/>
              <a:t>Hantera utbud” är </a:t>
            </a:r>
            <a:r>
              <a:rPr lang="sv-SE" dirty="0"/>
              <a:t>det nu enklare att se vilka ändringar som gjorts på ett förslag i jämförelse med dess förlaga i dialogrutan "Detaljer, redigering och jämförelse".</a:t>
            </a:r>
          </a:p>
        </p:txBody>
      </p:sp>
    </p:spTree>
    <p:extLst>
      <p:ext uri="{BB962C8B-B14F-4D97-AF65-F5344CB8AC3E}">
        <p14:creationId xmlns:p14="http://schemas.microsoft.com/office/powerpoint/2010/main" val="215239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46A8C-D8BD-2B82-42A7-12C5BF626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EEF27F5-DA29-F54A-C185-38977A5F1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Utbudsomgång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20D0E7A-0897-3427-AFB9-3CF51868F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I fliken "Planera strukturinnehåll”, om man kopierar innehåll från förlaga behöver användaren nu aktivt välja vilket innehåll som ska kopieras. </a:t>
            </a:r>
          </a:p>
          <a:p>
            <a:r>
              <a:rPr lang="sv-SE" dirty="0"/>
              <a:t>I fliken "Planera strukturinnehåll" är utseendet i programöversikten förbättrad för att vara mer enhetligt.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F7A4E9AF-79D6-61C2-1886-080CD0B34D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57" t="7245" r="8449" b="5309"/>
          <a:stretch>
            <a:fillRect/>
          </a:stretch>
        </p:blipFill>
        <p:spPr>
          <a:xfrm>
            <a:off x="1309990" y="3769361"/>
            <a:ext cx="8480817" cy="272351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4921DF4D-7D63-0FA8-FB83-76E3214AB34B}"/>
              </a:ext>
            </a:extLst>
          </p:cNvPr>
          <p:cNvSpPr/>
          <p:nvPr/>
        </p:nvSpPr>
        <p:spPr>
          <a:xfrm>
            <a:off x="1257238" y="5283200"/>
            <a:ext cx="3924362" cy="607646"/>
          </a:xfrm>
          <a:prstGeom prst="rect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6859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C14F7-58B1-394B-5076-955A49B23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5C476C-42AA-043A-DB5F-854C807DA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Utbudsomgång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621A93D-8A35-4807-1E39-7DE391391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I fliken "Hantera beställningar" går det nu att se förlagan till ett förslag genom att klicka på förstoringsglaset.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6799F88F-AC09-2ED3-80D6-5160D114A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976" y="2734593"/>
            <a:ext cx="6583556" cy="3577307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100BBF0A-19A9-7EDF-F4BB-03F1EE395286}"/>
              </a:ext>
            </a:extLst>
          </p:cNvPr>
          <p:cNvSpPr/>
          <p:nvPr/>
        </p:nvSpPr>
        <p:spPr>
          <a:xfrm flipH="1">
            <a:off x="3597991" y="4393098"/>
            <a:ext cx="516377" cy="621520"/>
          </a:xfrm>
          <a:prstGeom prst="rect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51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9BFD5-AD1B-D6DB-8ADC-A3DF8D40A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8FDB1BA-20CC-4DFD-1A87-D703D813A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Utbudsomgång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0141E80-780B-DDC9-BD85-5E061AE51C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I fliken "Hantera utbud" finns en ny kolumn "Ingår i struktur", där användaren får information om tillfället finns i en struktur och i så fall i vilken.</a:t>
            </a:r>
          </a:p>
          <a:p>
            <a:r>
              <a:rPr lang="sv-SE" dirty="0"/>
              <a:t>I fliken "Hantera utbud" har "</a:t>
            </a:r>
            <a:r>
              <a:rPr lang="sv-SE" dirty="0" err="1"/>
              <a:t>Utbudsny</a:t>
            </a:r>
            <a:r>
              <a:rPr lang="sv-SE" dirty="0"/>
              <a:t>" ändrat benämning till "Ny för utbudet".</a:t>
            </a:r>
          </a:p>
        </p:txBody>
      </p:sp>
      <p:pic>
        <p:nvPicPr>
          <p:cNvPr id="4" name="Platshållare för innehåll 4">
            <a:extLst>
              <a:ext uri="{FF2B5EF4-FFF2-40B4-BE49-F238E27FC236}">
                <a16:creationId xmlns:a16="http://schemas.microsoft.com/office/drawing/2014/main" id="{6A6B6FE2-6F4D-5B25-E573-A0C414282C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1287"/>
          <a:stretch>
            <a:fillRect/>
          </a:stretch>
        </p:blipFill>
        <p:spPr>
          <a:xfrm>
            <a:off x="118353" y="2882123"/>
            <a:ext cx="11963400" cy="3342948"/>
          </a:xfrm>
          <a:prstGeom prst="rect">
            <a:avLst/>
          </a:prstGeom>
          <a:noFill/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013273CA-B25D-5813-A345-9322230350D0}"/>
              </a:ext>
            </a:extLst>
          </p:cNvPr>
          <p:cNvSpPr/>
          <p:nvPr/>
        </p:nvSpPr>
        <p:spPr>
          <a:xfrm>
            <a:off x="11157625" y="4473040"/>
            <a:ext cx="877109" cy="1742303"/>
          </a:xfrm>
          <a:prstGeom prst="rect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D33C100-CA4D-2906-9C51-62DEBFBCDE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947" y="3113512"/>
            <a:ext cx="6976553" cy="2785487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824D5B35-A106-D175-E8E7-7A39EC848136}"/>
              </a:ext>
            </a:extLst>
          </p:cNvPr>
          <p:cNvSpPr/>
          <p:nvPr/>
        </p:nvSpPr>
        <p:spPr>
          <a:xfrm>
            <a:off x="5539046" y="5585308"/>
            <a:ext cx="877109" cy="313691"/>
          </a:xfrm>
          <a:prstGeom prst="rect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691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95233-40CA-2503-DF06-9AAA6500A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E997FFA-F7DC-FF6C-3B19-AA50717CC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Utbudsomgång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9F7BBDB-7F25-AB62-DFB0-8FB86167D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Tabellrader markeras nu tydligare när muspekaren förs över dem, vilket gör det enklare att se och välja korrekt rad.</a:t>
            </a:r>
          </a:p>
          <a:p>
            <a:r>
              <a:rPr lang="sv-SE" dirty="0"/>
              <a:t>Det är nu möjligt att ta bort ett förslag från existerande kurspaketerings- eller kurspakettillfällen. Går endast att göra om tillfället är i status utkast och tillfällesstrukturen är tom.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E9BE112-F179-E739-56CD-CBF31A6C3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224" y="2680116"/>
            <a:ext cx="8743713" cy="2504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489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783B6F8-113F-0CF0-C927-0A26DB030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Studieavgifter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1125A2B-7D4E-5BB5-EBA2-92B188CABD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I </a:t>
            </a:r>
            <a:r>
              <a:rPr lang="sv-SE" dirty="0" err="1"/>
              <a:t>sökvyn</a:t>
            </a:r>
            <a:r>
              <a:rPr lang="sv-SE" dirty="0"/>
              <a:t> för fakturor finns en ny kolumn som visar kod för organisationsenhet. Kolumnen går att sortera och följer även med i CSV-exporten.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437194AC-0BC2-8862-E566-00F3CB438E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4863"/>
          <a:stretch>
            <a:fillRect/>
          </a:stretch>
        </p:blipFill>
        <p:spPr>
          <a:xfrm>
            <a:off x="939800" y="2783836"/>
            <a:ext cx="9621593" cy="3901127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0EBF0FEF-89E6-35E2-713C-6634922A8AB2}"/>
              </a:ext>
            </a:extLst>
          </p:cNvPr>
          <p:cNvSpPr/>
          <p:nvPr/>
        </p:nvSpPr>
        <p:spPr>
          <a:xfrm flipH="1">
            <a:off x="3261359" y="5090159"/>
            <a:ext cx="1188719" cy="1594803"/>
          </a:xfrm>
          <a:prstGeom prst="rect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262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E23D4-06FE-964F-7305-37531A286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FB1A1D2-07C5-89D0-9872-50F1851D6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Pedagogiskt stöd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AAE1A8F-D56F-AD56-6D2C-3B27FEEBB7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Om användare lägger in specificerad ansökningsperiod för pedagogiskt stöd på ett aktivitetstillfälle går det inte längre att välja ogiltiga datum. Om ett ogiltigt datum anges visas nu ett tydligare felmeddelande.</a:t>
            </a:r>
          </a:p>
          <a:p>
            <a:r>
              <a:rPr lang="sv-SE" dirty="0"/>
              <a:t>I vyn "Visa beslutsinnehåll" i en ansökan framgår det nu tydligare om ett beslut är fördefinierat och därför inte har en beslutsfattare.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9DEEE5B-BCF4-D402-26F3-3339481A20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881" r="9827"/>
          <a:stretch>
            <a:fillRect/>
          </a:stretch>
        </p:blipFill>
        <p:spPr>
          <a:xfrm>
            <a:off x="1167407" y="4258369"/>
            <a:ext cx="4758596" cy="191859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41053066-0122-9F41-2EFB-DE5C0C9811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7539" r="4914"/>
          <a:stretch>
            <a:fillRect/>
          </a:stretch>
        </p:blipFill>
        <p:spPr>
          <a:xfrm>
            <a:off x="6349259" y="4258370"/>
            <a:ext cx="4758597" cy="191859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BCFFE2CB-CDDA-E708-2413-DC6CE9C8957D}"/>
              </a:ext>
            </a:extLst>
          </p:cNvPr>
          <p:cNvSpPr/>
          <p:nvPr/>
        </p:nvSpPr>
        <p:spPr>
          <a:xfrm>
            <a:off x="6278921" y="5472086"/>
            <a:ext cx="3436767" cy="309934"/>
          </a:xfrm>
          <a:prstGeom prst="rect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5FA53CB8-5894-85C1-0E85-5352FA57FAA0}"/>
              </a:ext>
            </a:extLst>
          </p:cNvPr>
          <p:cNvSpPr/>
          <p:nvPr/>
        </p:nvSpPr>
        <p:spPr>
          <a:xfrm>
            <a:off x="1126220" y="5472086"/>
            <a:ext cx="2320365" cy="309934"/>
          </a:xfrm>
          <a:prstGeom prst="rect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CF212C28-7BF8-6384-70C5-AA1ACC3EB3FF}"/>
              </a:ext>
            </a:extLst>
          </p:cNvPr>
          <p:cNvSpPr txBox="1"/>
          <p:nvPr/>
        </p:nvSpPr>
        <p:spPr>
          <a:xfrm>
            <a:off x="1126220" y="3889037"/>
            <a:ext cx="718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rgbClr val="04B067"/>
                </a:solidFill>
              </a:rPr>
              <a:t>Före 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FB67D78F-11B5-B605-6ECA-CB17DFBC182F}"/>
              </a:ext>
            </a:extLst>
          </p:cNvPr>
          <p:cNvSpPr txBox="1"/>
          <p:nvPr/>
        </p:nvSpPr>
        <p:spPr>
          <a:xfrm>
            <a:off x="6278921" y="3822284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>
                <a:solidFill>
                  <a:srgbClr val="04B067"/>
                </a:solidFill>
              </a:rPr>
              <a:t>Efter </a:t>
            </a: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05909E4B-B0F0-410F-88A5-009BDC61CE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6220" y="2821939"/>
            <a:ext cx="6928152" cy="3670935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80DCA8F0-D463-2883-0520-86998863E50E}"/>
              </a:ext>
            </a:extLst>
          </p:cNvPr>
          <p:cNvSpPr/>
          <p:nvPr/>
        </p:nvSpPr>
        <p:spPr>
          <a:xfrm>
            <a:off x="1167407" y="5978135"/>
            <a:ext cx="4595042" cy="605552"/>
          </a:xfrm>
          <a:prstGeom prst="rect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03233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/>
      <p:bldP spid="12" grpId="0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150E80-460F-A149-7B5B-7B7E13371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Individuell studieplan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13C107E-BC75-BB45-66B1-C339139C91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Gränssnittet i både Ladok för personal och Ladok för studenter har ändrats för att förbättra arbetsflödet. </a:t>
            </a:r>
          </a:p>
        </p:txBody>
      </p:sp>
    </p:spTree>
    <p:extLst>
      <p:ext uri="{BB962C8B-B14F-4D97-AF65-F5344CB8AC3E}">
        <p14:creationId xmlns:p14="http://schemas.microsoft.com/office/powerpoint/2010/main" val="161587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3E0A0094-AF12-38F8-5A5E-1495481DF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Resultat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09A5B66D-202B-5D8C-D02E-F6270C398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Det finns nu en ändringslogg för aktivitetstillfällen. </a:t>
            </a:r>
          </a:p>
          <a:p>
            <a:pPr lvl="1"/>
            <a:r>
              <a:rPr lang="sv-SE" dirty="0"/>
              <a:t>Behörighet ges med den befintliga systemaktiviteten "Ändringslogg: Läsa information" och avgränsning "Ändringsloggtyp = Aktivitetstillfällen".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sv-SE" dirty="0"/>
              <a:t>I </a:t>
            </a:r>
            <a:r>
              <a:rPr lang="sv-SE" dirty="0" err="1"/>
              <a:t>enpersonsrapporteringen</a:t>
            </a:r>
            <a:r>
              <a:rPr lang="sv-SE" dirty="0"/>
              <a:t> är rubriken nu överstruken om kursen är avvecklad.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5F1BF3EF-C7BE-1225-3A5E-CDA75BE5F0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4326"/>
          <a:stretch>
            <a:fillRect/>
          </a:stretch>
        </p:blipFill>
        <p:spPr>
          <a:xfrm>
            <a:off x="1082040" y="3429000"/>
            <a:ext cx="7797800" cy="3492175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3D8709C3-8871-4E45-62C7-955BEB537AC3}"/>
              </a:ext>
            </a:extLst>
          </p:cNvPr>
          <p:cNvSpPr/>
          <p:nvPr/>
        </p:nvSpPr>
        <p:spPr>
          <a:xfrm>
            <a:off x="1930400" y="4817982"/>
            <a:ext cx="2221493" cy="460553"/>
          </a:xfrm>
          <a:prstGeom prst="rect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977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F112AD8-CD6F-786D-276F-90E1D2187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Ärendehantering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DE71C5A-25BF-7C76-0448-2D42DFCB7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Om ett meddelande tas bort i ett ärende är det inte längre obligatoriskt att ange motivering.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4A666D85-D352-D79E-0DA0-5E6410C325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8"/>
          <a:stretch>
            <a:fillRect/>
          </a:stretch>
        </p:blipFill>
        <p:spPr>
          <a:xfrm>
            <a:off x="299720" y="2489546"/>
            <a:ext cx="11592560" cy="382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991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48438-122C-AC91-E4A2-AA985EC1A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1A63AEA-4378-DB27-9620-FCAF0C7B3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Ärendehantering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2D5B698-7B95-D7FB-5666-BA959264A7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/>
              <a:t>Möjlighet för student och personal att kommunicera i bevisärenden infördes i version 3.4. Lärosäten ger själv behörighet i behörighetsprofiler för personal och studenter.</a:t>
            </a:r>
          </a:p>
          <a:p>
            <a:pPr marL="0" indent="0">
              <a:buNone/>
            </a:pPr>
            <a:r>
              <a:rPr lang="sv-SE" dirty="0"/>
              <a:t>Behörighet för alumner:</a:t>
            </a:r>
          </a:p>
          <a:p>
            <a:r>
              <a:rPr lang="sv-SE" dirty="0"/>
              <a:t>Lärosäten som redan lagt in behörighet för studenter: Ladokkonsortiet för ger behörigheten till alumner också. Införs den här veckan, se ärende </a:t>
            </a:r>
            <a:r>
              <a:rPr lang="sv-SE" dirty="0">
                <a:hlinkClick r:id="rId2"/>
              </a:rPr>
              <a:t>LTRE-71633</a:t>
            </a:r>
            <a:r>
              <a:rPr lang="sv-SE" dirty="0"/>
              <a:t>.</a:t>
            </a:r>
          </a:p>
          <a:p>
            <a:r>
              <a:rPr lang="sv-SE" dirty="0"/>
              <a:t>Lärosäten som kommer införa hanteringen senare: Beställ behörighet för alumner via </a:t>
            </a:r>
            <a:r>
              <a:rPr lang="sv-SE" dirty="0" err="1"/>
              <a:t>Jira</a:t>
            </a:r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A2C490E0-EBA7-94D9-208B-B0D64B466D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3567"/>
          <a:stretch>
            <a:fillRect/>
          </a:stretch>
        </p:blipFill>
        <p:spPr>
          <a:xfrm>
            <a:off x="1790701" y="4328160"/>
            <a:ext cx="6543862" cy="2529840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3AD1C86F-2DDC-B5AE-2E75-857FD80A00F2}"/>
              </a:ext>
            </a:extLst>
          </p:cNvPr>
          <p:cNvSpPr/>
          <p:nvPr/>
        </p:nvSpPr>
        <p:spPr>
          <a:xfrm>
            <a:off x="6119482" y="5072822"/>
            <a:ext cx="2145763" cy="1688340"/>
          </a:xfrm>
          <a:prstGeom prst="rect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5112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DB9BC9D-582A-53BA-9BBB-43AF6DE31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Uppföljningsdatabasen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A06DA2C-C98E-87CF-8E93-A8F5A3AA58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Följande BI-objekt för grunddata har kompletterats med mer information:</a:t>
            </a:r>
          </a:p>
          <a:p>
            <a:pPr lvl="1"/>
            <a:r>
              <a:rPr lang="sv-SE" dirty="0"/>
              <a:t>BI_UNDERVISNINGSTIDER</a:t>
            </a:r>
          </a:p>
          <a:p>
            <a:pPr lvl="1"/>
            <a:r>
              <a:rPr lang="sv-SE" dirty="0"/>
              <a:t>BI_UNDERVISNINGSFORMER</a:t>
            </a:r>
          </a:p>
          <a:p>
            <a:pPr lvl="1"/>
            <a:r>
              <a:rPr lang="sv-SE" dirty="0"/>
              <a:t>BI_TYPER_AV_EXTERN_PART</a:t>
            </a:r>
          </a:p>
        </p:txBody>
      </p:sp>
    </p:spTree>
    <p:extLst>
      <p:ext uri="{BB962C8B-B14F-4D97-AF65-F5344CB8AC3E}">
        <p14:creationId xmlns:p14="http://schemas.microsoft.com/office/powerpoint/2010/main" val="12439457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1C047200-5B60-A4FD-6C72-B3C1CC22798C}"/>
              </a:ext>
            </a:extLst>
          </p:cNvPr>
          <p:cNvSpPr/>
          <p:nvPr/>
        </p:nvSpPr>
        <p:spPr>
          <a:xfrm>
            <a:off x="716280" y="1734969"/>
            <a:ext cx="10637520" cy="1561684"/>
          </a:xfrm>
          <a:prstGeom prst="rect">
            <a:avLst/>
          </a:prstGeom>
          <a:solidFill>
            <a:srgbClr val="EA9E16">
              <a:alpha val="4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B5B2E70-8ED2-21E0-DCEE-CD82F2A1C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Kända fel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F93CA9F-C86F-6EE2-4BCE-E491D850D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/>
              <a:t>Integrationer: I version 3.4 publicerades befintliga individuella studieplaner och fastställda versioner i ett event på </a:t>
            </a:r>
            <a:r>
              <a:rPr lang="sv-SE" dirty="0" err="1"/>
              <a:t>Ladoks</a:t>
            </a:r>
            <a:r>
              <a:rPr lang="sv-SE" dirty="0"/>
              <a:t> </a:t>
            </a:r>
            <a:r>
              <a:rPr lang="sv-SE" dirty="0" err="1"/>
              <a:t>feed</a:t>
            </a:r>
            <a:r>
              <a:rPr lang="sv-SE" dirty="0"/>
              <a:t>.</a:t>
            </a:r>
          </a:p>
          <a:p>
            <a:pPr>
              <a:spcBef>
                <a:spcPts val="600"/>
              </a:spcBef>
            </a:pPr>
            <a:r>
              <a:rPr lang="sv-SE" dirty="0"/>
              <a:t>Fel: alla fastställda versioner av </a:t>
            </a:r>
            <a:r>
              <a:rPr lang="sv-SE" dirty="0" err="1"/>
              <a:t>ISP:ar</a:t>
            </a:r>
            <a:r>
              <a:rPr lang="sv-SE" dirty="0"/>
              <a:t> är inte med i eventet. </a:t>
            </a:r>
          </a:p>
          <a:p>
            <a:pPr>
              <a:spcBef>
                <a:spcPts val="600"/>
              </a:spcBef>
            </a:pPr>
            <a:r>
              <a:rPr lang="sv-SE" dirty="0"/>
              <a:t>Rättning planeras i version 3.6 (</a:t>
            </a:r>
            <a:r>
              <a:rPr lang="sv-SE" dirty="0">
                <a:hlinkClick r:id="rId2" tooltip="Follow link"/>
              </a:rPr>
              <a:t>LTRE-71594</a:t>
            </a:r>
            <a:r>
              <a:rPr lang="sv-SE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258238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ACED6-5E74-31AC-7551-D9F824E0D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A04B7E41-110E-B6BD-F049-5DD2214DD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Inför version 3.6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53214A46-B9F5-7FF8-1E5E-D510F3343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82200" cy="4351338"/>
          </a:xfrm>
        </p:spPr>
        <p:txBody>
          <a:bodyPr/>
          <a:lstStyle/>
          <a:p>
            <a:r>
              <a:rPr lang="sv-SE" dirty="0"/>
              <a:t>Tillgodoräknande och examen: Möjlighet att ta bort students meddelanden/bilagor</a:t>
            </a:r>
          </a:p>
          <a:p>
            <a:r>
              <a:rPr lang="sv-SE" dirty="0"/>
              <a:t>Pedagogiskt stöd: Ny vy som ger översikt över alla beslutade pedagogiska stöd</a:t>
            </a:r>
          </a:p>
          <a:p>
            <a:r>
              <a:rPr lang="sv-SE" dirty="0"/>
              <a:t>Utbudsomgång: Möjlighet att kontrollera och uppdatera undervisningsspråk</a:t>
            </a:r>
          </a:p>
        </p:txBody>
      </p:sp>
    </p:spTree>
    <p:extLst>
      <p:ext uri="{BB962C8B-B14F-4D97-AF65-F5344CB8AC3E}">
        <p14:creationId xmlns:p14="http://schemas.microsoft.com/office/powerpoint/2010/main" val="380870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47DA82-D356-B444-87B0-9F2C7AAF9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Tips! </a:t>
            </a:r>
            <a:r>
              <a:rPr lang="sv-SE" dirty="0" err="1"/>
              <a:t>Ladoksupport</a:t>
            </a:r>
            <a:r>
              <a:rPr lang="sv-SE" dirty="0"/>
              <a:t>-sidan i </a:t>
            </a:r>
            <a:r>
              <a:rPr lang="sv-SE" dirty="0" err="1"/>
              <a:t>Jira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086206B-C694-1A7A-0CE9-2679B705C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/>
              <a:t>https://jira.its.umu.se/secure/Dashboard.jspa?selectPageId=17750</a:t>
            </a:r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85974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5D9FB9-44AF-99EB-1415-829436A14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Tack för idag!</a:t>
            </a:r>
          </a:p>
        </p:txBody>
      </p:sp>
    </p:spTree>
    <p:extLst>
      <p:ext uri="{BB962C8B-B14F-4D97-AF65-F5344CB8AC3E}">
        <p14:creationId xmlns:p14="http://schemas.microsoft.com/office/powerpoint/2010/main" val="3098662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npassat 2">
      <a:dk1>
        <a:srgbClr val="000000"/>
      </a:dk1>
      <a:lt1>
        <a:srgbClr val="FFFFFF"/>
      </a:lt1>
      <a:dk2>
        <a:srgbClr val="1A2219"/>
      </a:dk2>
      <a:lt2>
        <a:srgbClr val="ECF0F3"/>
      </a:lt2>
      <a:accent1>
        <a:srgbClr val="E0EBD8"/>
      </a:accent1>
      <a:accent2>
        <a:srgbClr val="9FDDAC"/>
      </a:accent2>
      <a:accent3>
        <a:srgbClr val="04B067"/>
      </a:accent3>
      <a:accent4>
        <a:srgbClr val="107238"/>
      </a:accent4>
      <a:accent5>
        <a:srgbClr val="EA9E16"/>
      </a:accent5>
      <a:accent6>
        <a:srgbClr val="EC5C49"/>
      </a:accent6>
      <a:hlink>
        <a:srgbClr val="2469E6"/>
      </a:hlink>
      <a:folHlink>
        <a:srgbClr val="132F98"/>
      </a:folHlink>
    </a:clrScheme>
    <a:fontScheme name="Figtree">
      <a:majorFont>
        <a:latin typeface="Figtree"/>
        <a:ea typeface=""/>
        <a:cs typeface=""/>
      </a:majorFont>
      <a:minorFont>
        <a:latin typeface="Figtre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Nya grafiska</Template>
  <TotalTime>10762</TotalTime>
  <Words>666</Words>
  <Application>Microsoft Office PowerPoint</Application>
  <PresentationFormat>Bredbild</PresentationFormat>
  <Paragraphs>69</Paragraphs>
  <Slides>21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21</vt:i4>
      </vt:variant>
    </vt:vector>
  </HeadingPairs>
  <TitlesOfParts>
    <vt:vector size="28" baseType="lpstr">
      <vt:lpstr>Figtree</vt:lpstr>
      <vt:lpstr>Aptos</vt:lpstr>
      <vt:lpstr>Wingdings 3</vt:lpstr>
      <vt:lpstr>Arial</vt:lpstr>
      <vt:lpstr>Figtree Medium</vt:lpstr>
      <vt:lpstr>Figtree SemiBold</vt:lpstr>
      <vt:lpstr>Office Theme</vt:lpstr>
      <vt:lpstr>PowerPoint-presentation</vt:lpstr>
      <vt:lpstr>Demo av version 3.5</vt:lpstr>
      <vt:lpstr>Detta kommer demonstreras</vt:lpstr>
      <vt:lpstr>Nytt lärosäte i Ladok: Handelshögskolan i Stockholm</vt:lpstr>
      <vt:lpstr>Grunddata</vt:lpstr>
      <vt:lpstr>Utbudsomgång</vt:lpstr>
      <vt:lpstr>Utbudsomgång</vt:lpstr>
      <vt:lpstr>Utbudsomgång</vt:lpstr>
      <vt:lpstr>Utbudsomgång</vt:lpstr>
      <vt:lpstr>Utbudsomgång</vt:lpstr>
      <vt:lpstr>Studieavgifter</vt:lpstr>
      <vt:lpstr>Pedagogiskt stöd</vt:lpstr>
      <vt:lpstr>Individuell studieplan</vt:lpstr>
      <vt:lpstr>Resultat</vt:lpstr>
      <vt:lpstr>Ärendehantering</vt:lpstr>
      <vt:lpstr>Ärendehantering</vt:lpstr>
      <vt:lpstr>Uppföljningsdatabasen</vt:lpstr>
      <vt:lpstr>Kända fel</vt:lpstr>
      <vt:lpstr>Inför version 3.6</vt:lpstr>
      <vt:lpstr>Tips! Ladoksupport-sidan i Jira</vt:lpstr>
      <vt:lpstr>Tack för idag!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Versionsdemo</dc:title>
  <dc:creator>Klara Nordström</dc:creator>
  <cp:lastModifiedBy>Klara Nordström</cp:lastModifiedBy>
  <cp:revision>1016</cp:revision>
  <dcterms:created xsi:type="dcterms:W3CDTF">2024-03-26T12:09:15Z</dcterms:created>
  <dcterms:modified xsi:type="dcterms:W3CDTF">2026-10-19T09:34:35Z</dcterms:modified>
</cp:coreProperties>
</file>